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481" r:id="rId2"/>
    <p:sldId id="488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875" autoAdjust="0"/>
    <p:restoredTop sz="94660"/>
  </p:normalViewPr>
  <p:slideViewPr>
    <p:cSldViewPr snapToGrid="0">
      <p:cViewPr varScale="1">
        <p:scale>
          <a:sx n="65" d="100"/>
          <a:sy n="65" d="100"/>
        </p:scale>
        <p:origin x="14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Copyright©2020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グループ化 8">
            <a:extLst>
              <a:ext uri="{FF2B5EF4-FFF2-40B4-BE49-F238E27FC236}">
                <a16:creationId xmlns:a16="http://schemas.microsoft.com/office/drawing/2014/main" id="{AC55F63A-1312-4174-AD88-1E58F20A275B}"/>
              </a:ext>
            </a:extLst>
          </p:cNvPr>
          <p:cNvGrpSpPr/>
          <p:nvPr/>
        </p:nvGrpSpPr>
        <p:grpSpPr>
          <a:xfrm>
            <a:off x="6636345" y="838200"/>
            <a:ext cx="2602906" cy="2693989"/>
            <a:chOff x="6636345" y="838200"/>
            <a:chExt cx="2602906" cy="2693989"/>
          </a:xfrm>
        </p:grpSpPr>
        <p:sp>
          <p:nvSpPr>
            <p:cNvPr id="233" name="楕円 232">
              <a:extLst>
                <a:ext uri="{FF2B5EF4-FFF2-40B4-BE49-F238E27FC236}">
                  <a16:creationId xmlns:a16="http://schemas.microsoft.com/office/drawing/2014/main" id="{2AE011B5-4AD2-4BF8-AEF2-DFCD3779FAF0}"/>
                </a:ext>
              </a:extLst>
            </p:cNvPr>
            <p:cNvSpPr/>
            <p:nvPr/>
          </p:nvSpPr>
          <p:spPr>
            <a:xfrm>
              <a:off x="6636345" y="879606"/>
              <a:ext cx="2602906" cy="2602904"/>
            </a:xfrm>
            <a:prstGeom prst="ellipse">
              <a:avLst/>
            </a:prstGeom>
            <a:gradFill flip="none" rotWithShape="1">
              <a:gsLst>
                <a:gs pos="0">
                  <a:srgbClr val="FF0000"/>
                </a:gs>
                <a:gs pos="70000">
                  <a:schemeClr val="bg1"/>
                </a:gs>
                <a:gs pos="50000">
                  <a:srgbClr val="FFC000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64" name="グループ化 63">
              <a:extLst>
                <a:ext uri="{FF2B5EF4-FFF2-40B4-BE49-F238E27FC236}">
                  <a16:creationId xmlns:a16="http://schemas.microsoft.com/office/drawing/2014/main" id="{B1929F2E-E457-42A2-9E5E-FCFB91569FA8}"/>
                </a:ext>
              </a:extLst>
            </p:cNvPr>
            <p:cNvGrpSpPr/>
            <p:nvPr/>
          </p:nvGrpSpPr>
          <p:grpSpPr>
            <a:xfrm>
              <a:off x="7050882" y="838200"/>
              <a:ext cx="1719214" cy="2693989"/>
              <a:chOff x="7050882" y="838200"/>
              <a:chExt cx="1719214" cy="2693989"/>
            </a:xfrm>
          </p:grpSpPr>
          <p:sp>
            <p:nvSpPr>
              <p:cNvPr id="361" name="正方形/長方形 360">
                <a:extLst>
                  <a:ext uri="{FF2B5EF4-FFF2-40B4-BE49-F238E27FC236}">
                    <a16:creationId xmlns:a16="http://schemas.microsoft.com/office/drawing/2014/main" id="{6A1E1A5B-FDB0-42A4-BBBA-5A7BBAEAC287}"/>
                  </a:ext>
                </a:extLst>
              </p:cNvPr>
              <p:cNvSpPr/>
              <p:nvPr/>
            </p:nvSpPr>
            <p:spPr>
              <a:xfrm flipH="1">
                <a:off x="8493846" y="3320235"/>
                <a:ext cx="147885" cy="211954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62" name="台形 361">
                <a:extLst>
                  <a:ext uri="{FF2B5EF4-FFF2-40B4-BE49-F238E27FC236}">
                    <a16:creationId xmlns:a16="http://schemas.microsoft.com/office/drawing/2014/main" id="{13945700-30B7-40F8-A16A-6D84D4D470DF}"/>
                  </a:ext>
                </a:extLst>
              </p:cNvPr>
              <p:cNvSpPr/>
              <p:nvPr/>
            </p:nvSpPr>
            <p:spPr>
              <a:xfrm flipH="1">
                <a:off x="8180110" y="2489063"/>
                <a:ext cx="589986" cy="877526"/>
              </a:xfrm>
              <a:prstGeom prst="trapezoid">
                <a:avLst>
                  <a:gd name="adj" fmla="val 40088"/>
                </a:avLst>
              </a:prstGeom>
              <a:solidFill>
                <a:schemeClr val="bg1">
                  <a:lumMod val="95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60" name="正方形/長方形 359">
                <a:extLst>
                  <a:ext uri="{FF2B5EF4-FFF2-40B4-BE49-F238E27FC236}">
                    <a16:creationId xmlns:a16="http://schemas.microsoft.com/office/drawing/2014/main" id="{0B28AD58-B833-4988-A207-4BBEE83A575B}"/>
                  </a:ext>
                </a:extLst>
              </p:cNvPr>
              <p:cNvSpPr/>
              <p:nvPr/>
            </p:nvSpPr>
            <p:spPr>
              <a:xfrm>
                <a:off x="7179246" y="3320235"/>
                <a:ext cx="147885" cy="211954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" name="台形 2">
                <a:extLst>
                  <a:ext uri="{FF2B5EF4-FFF2-40B4-BE49-F238E27FC236}">
                    <a16:creationId xmlns:a16="http://schemas.microsoft.com/office/drawing/2014/main" id="{C64CE9F3-2431-443D-BF05-5006C0411A7D}"/>
                  </a:ext>
                </a:extLst>
              </p:cNvPr>
              <p:cNvSpPr/>
              <p:nvPr/>
            </p:nvSpPr>
            <p:spPr>
              <a:xfrm>
                <a:off x="7050882" y="2489063"/>
                <a:ext cx="589986" cy="877526"/>
              </a:xfrm>
              <a:prstGeom prst="trapezoid">
                <a:avLst>
                  <a:gd name="adj" fmla="val 40088"/>
                </a:avLst>
              </a:prstGeom>
              <a:solidFill>
                <a:schemeClr val="bg1">
                  <a:lumMod val="95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50" name="フリーフォーム: 図形 149">
                <a:extLst>
                  <a:ext uri="{FF2B5EF4-FFF2-40B4-BE49-F238E27FC236}">
                    <a16:creationId xmlns:a16="http://schemas.microsoft.com/office/drawing/2014/main" id="{4716BEFE-E01E-4558-BC16-ACFBA40F3F65}"/>
                  </a:ext>
                </a:extLst>
              </p:cNvPr>
              <p:cNvSpPr/>
              <p:nvPr/>
            </p:nvSpPr>
            <p:spPr>
              <a:xfrm>
                <a:off x="7606586" y="1961746"/>
                <a:ext cx="600869" cy="489043"/>
              </a:xfrm>
              <a:custGeom>
                <a:avLst/>
                <a:gdLst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6411 w 525992"/>
                  <a:gd name="connsiteY8" fmla="*/ 240006 h 380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25992" h="380772">
                    <a:moveTo>
                      <a:pt x="160641" y="0"/>
                    </a:moveTo>
                    <a:lnTo>
                      <a:pt x="362085" y="0"/>
                    </a:lnTo>
                    <a:lnTo>
                      <a:pt x="386315" y="240006"/>
                    </a:lnTo>
                    <a:lnTo>
                      <a:pt x="519778" y="240006"/>
                    </a:lnTo>
                    <a:lnTo>
                      <a:pt x="525992" y="254756"/>
                    </a:lnTo>
                    <a:cubicBezTo>
                      <a:pt x="525992" y="324353"/>
                      <a:pt x="408245" y="380772"/>
                      <a:pt x="262996" y="380772"/>
                    </a:cubicBezTo>
                    <a:cubicBezTo>
                      <a:pt x="117747" y="380772"/>
                      <a:pt x="0" y="324353"/>
                      <a:pt x="0" y="254756"/>
                    </a:cubicBezTo>
                    <a:lnTo>
                      <a:pt x="6215" y="240006"/>
                    </a:lnTo>
                    <a:lnTo>
                      <a:pt x="136411" y="240006"/>
                    </a:ln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52" name="片側の 2 つの角を丸めた四角形 144">
                <a:extLst>
                  <a:ext uri="{FF2B5EF4-FFF2-40B4-BE49-F238E27FC236}">
                    <a16:creationId xmlns:a16="http://schemas.microsoft.com/office/drawing/2014/main" id="{5F7F8A4C-862B-4825-941E-09D4B5CF6F05}"/>
                  </a:ext>
                </a:extLst>
              </p:cNvPr>
              <p:cNvSpPr/>
              <p:nvPr/>
            </p:nvSpPr>
            <p:spPr>
              <a:xfrm>
                <a:off x="7285006" y="2260297"/>
                <a:ext cx="1250966" cy="1271892"/>
              </a:xfrm>
              <a:prstGeom prst="round2SameRect">
                <a:avLst>
                  <a:gd name="adj1" fmla="val 21430"/>
                  <a:gd name="adj2" fmla="val 0"/>
                </a:avLst>
              </a:prstGeom>
              <a:solidFill>
                <a:schemeClr val="bg1">
                  <a:lumMod val="95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11" name="グループ化 110">
                <a:extLst>
                  <a:ext uri="{FF2B5EF4-FFF2-40B4-BE49-F238E27FC236}">
                    <a16:creationId xmlns:a16="http://schemas.microsoft.com/office/drawing/2014/main" id="{0B2D344E-01F6-47A8-96A8-38E7B3BD6FC7}"/>
                  </a:ext>
                </a:extLst>
              </p:cNvPr>
              <p:cNvGrpSpPr/>
              <p:nvPr/>
            </p:nvGrpSpPr>
            <p:grpSpPr>
              <a:xfrm>
                <a:off x="7238074" y="838200"/>
                <a:ext cx="1329717" cy="1288749"/>
                <a:chOff x="3303076" y="141961"/>
                <a:chExt cx="1277659" cy="1238295"/>
              </a:xfrm>
            </p:grpSpPr>
            <p:sp>
              <p:nvSpPr>
                <p:cNvPr id="130" name="フリーフォーム 540">
                  <a:extLst>
                    <a:ext uri="{FF2B5EF4-FFF2-40B4-BE49-F238E27FC236}">
                      <a16:creationId xmlns:a16="http://schemas.microsoft.com/office/drawing/2014/main" id="{D5CF946B-4B14-4C0E-A9F4-D8C263A53D97}"/>
                    </a:ext>
                  </a:extLst>
                </p:cNvPr>
                <p:cNvSpPr/>
                <p:nvPr/>
              </p:nvSpPr>
              <p:spPr>
                <a:xfrm>
                  <a:off x="3353447" y="141961"/>
                  <a:ext cx="1169884" cy="940235"/>
                </a:xfrm>
                <a:custGeom>
                  <a:avLst/>
                  <a:gdLst>
                    <a:gd name="connsiteX0" fmla="*/ 328111 w 816502"/>
                    <a:gd name="connsiteY0" fmla="*/ 0 h 656222"/>
                    <a:gd name="connsiteX1" fmla="*/ 455827 w 816502"/>
                    <a:gd name="connsiteY1" fmla="*/ 25785 h 656222"/>
                    <a:gd name="connsiteX2" fmla="*/ 492925 w 816502"/>
                    <a:gd name="connsiteY2" fmla="*/ 45920 h 656222"/>
                    <a:gd name="connsiteX3" fmla="*/ 510467 w 816502"/>
                    <a:gd name="connsiteY3" fmla="*/ 44152 h 656222"/>
                    <a:gd name="connsiteX4" fmla="*/ 816502 w 816502"/>
                    <a:gd name="connsiteY4" fmla="*/ 350187 h 656222"/>
                    <a:gd name="connsiteX5" fmla="*/ 510467 w 816502"/>
                    <a:gd name="connsiteY5" fmla="*/ 656222 h 656222"/>
                    <a:gd name="connsiteX6" fmla="*/ 448791 w 816502"/>
                    <a:gd name="connsiteY6" fmla="*/ 650005 h 656222"/>
                    <a:gd name="connsiteX7" fmla="*/ 420791 w 816502"/>
                    <a:gd name="connsiteY7" fmla="*/ 641313 h 656222"/>
                    <a:gd name="connsiteX8" fmla="*/ 394237 w 816502"/>
                    <a:gd name="connsiteY8" fmla="*/ 649556 h 656222"/>
                    <a:gd name="connsiteX9" fmla="*/ 328111 w 816502"/>
                    <a:gd name="connsiteY9" fmla="*/ 656222 h 656222"/>
                    <a:gd name="connsiteX10" fmla="*/ 0 w 816502"/>
                    <a:gd name="connsiteY10" fmla="*/ 328111 h 656222"/>
                    <a:gd name="connsiteX11" fmla="*/ 328111 w 816502"/>
                    <a:gd name="connsiteY11" fmla="*/ 0 h 6562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816502" h="656222">
                      <a:moveTo>
                        <a:pt x="328111" y="0"/>
                      </a:moveTo>
                      <a:cubicBezTo>
                        <a:pt x="373414" y="0"/>
                        <a:pt x="416572" y="9181"/>
                        <a:pt x="455827" y="25785"/>
                      </a:cubicBezTo>
                      <a:lnTo>
                        <a:pt x="492925" y="45920"/>
                      </a:lnTo>
                      <a:lnTo>
                        <a:pt x="510467" y="44152"/>
                      </a:lnTo>
                      <a:cubicBezTo>
                        <a:pt x="679485" y="44152"/>
                        <a:pt x="816502" y="181169"/>
                        <a:pt x="816502" y="350187"/>
                      </a:cubicBezTo>
                      <a:cubicBezTo>
                        <a:pt x="816502" y="519205"/>
                        <a:pt x="679485" y="656222"/>
                        <a:pt x="510467" y="656222"/>
                      </a:cubicBezTo>
                      <a:cubicBezTo>
                        <a:pt x="489340" y="656222"/>
                        <a:pt x="468713" y="654081"/>
                        <a:pt x="448791" y="650005"/>
                      </a:cubicBezTo>
                      <a:lnTo>
                        <a:pt x="420791" y="641313"/>
                      </a:lnTo>
                      <a:lnTo>
                        <a:pt x="394237" y="649556"/>
                      </a:lnTo>
                      <a:cubicBezTo>
                        <a:pt x="372878" y="653927"/>
                        <a:pt x="350763" y="656222"/>
                        <a:pt x="328111" y="656222"/>
                      </a:cubicBezTo>
                      <a:cubicBezTo>
                        <a:pt x="146900" y="656222"/>
                        <a:pt x="0" y="509322"/>
                        <a:pt x="0" y="328111"/>
                      </a:cubicBezTo>
                      <a:cubicBezTo>
                        <a:pt x="0" y="146900"/>
                        <a:pt x="146900" y="0"/>
                        <a:pt x="328111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31" name="グループ化 130">
                  <a:extLst>
                    <a:ext uri="{FF2B5EF4-FFF2-40B4-BE49-F238E27FC236}">
                      <a16:creationId xmlns:a16="http://schemas.microsoft.com/office/drawing/2014/main" id="{D4CEE3D3-65D8-4228-B17D-B39398F77A84}"/>
                    </a:ext>
                  </a:extLst>
                </p:cNvPr>
                <p:cNvGrpSpPr/>
                <p:nvPr/>
              </p:nvGrpSpPr>
              <p:grpSpPr>
                <a:xfrm rot="20700000">
                  <a:off x="3303076" y="710618"/>
                  <a:ext cx="246453" cy="369679"/>
                  <a:chOff x="2680607" y="2825750"/>
                  <a:chExt cx="157843" cy="236764"/>
                </a:xfrm>
                <a:solidFill>
                  <a:schemeClr val="accent2">
                    <a:lumMod val="60000"/>
                    <a:lumOff val="40000"/>
                  </a:schemeClr>
                </a:solidFill>
              </p:grpSpPr>
              <p:sp>
                <p:nvSpPr>
                  <p:cNvPr id="148" name="円/楕円 564">
                    <a:extLst>
                      <a:ext uri="{FF2B5EF4-FFF2-40B4-BE49-F238E27FC236}">
                        <a16:creationId xmlns:a16="http://schemas.microsoft.com/office/drawing/2014/main" id="{5FAB41F2-9C5C-437D-9497-22597C7DA7A4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solidFill>
                    <a:srgbClr val="FF7C8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49" name="円/楕円 565">
                    <a:extLst>
                      <a:ext uri="{FF2B5EF4-FFF2-40B4-BE49-F238E27FC236}">
                        <a16:creationId xmlns:a16="http://schemas.microsoft.com/office/drawing/2014/main" id="{2E163EB4-3C70-4C7B-8725-9B20823B349A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rgbClr val="FF505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132" name="グループ化 131">
                  <a:extLst>
                    <a:ext uri="{FF2B5EF4-FFF2-40B4-BE49-F238E27FC236}">
                      <a16:creationId xmlns:a16="http://schemas.microsoft.com/office/drawing/2014/main" id="{70266F74-AA63-4A24-AFC4-E6D88941D006}"/>
                    </a:ext>
                  </a:extLst>
                </p:cNvPr>
                <p:cNvGrpSpPr/>
                <p:nvPr/>
              </p:nvGrpSpPr>
              <p:grpSpPr>
                <a:xfrm rot="900000" flipH="1">
                  <a:off x="4334282" y="710618"/>
                  <a:ext cx="246453" cy="369679"/>
                  <a:chOff x="2680607" y="2825750"/>
                  <a:chExt cx="157843" cy="236764"/>
                </a:xfrm>
                <a:solidFill>
                  <a:schemeClr val="accent2">
                    <a:lumMod val="60000"/>
                    <a:lumOff val="40000"/>
                  </a:schemeClr>
                </a:solidFill>
              </p:grpSpPr>
              <p:sp>
                <p:nvSpPr>
                  <p:cNvPr id="146" name="円/楕円 562">
                    <a:extLst>
                      <a:ext uri="{FF2B5EF4-FFF2-40B4-BE49-F238E27FC236}">
                        <a16:creationId xmlns:a16="http://schemas.microsoft.com/office/drawing/2014/main" id="{E374F8EA-6C84-4602-BD5E-325A105131D0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solidFill>
                    <a:srgbClr val="FF7C8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47" name="円/楕円 563">
                    <a:extLst>
                      <a:ext uri="{FF2B5EF4-FFF2-40B4-BE49-F238E27FC236}">
                        <a16:creationId xmlns:a16="http://schemas.microsoft.com/office/drawing/2014/main" id="{489DFA2A-7BCF-4AA9-B153-89FDF9D7B7C9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rgbClr val="FF505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33" name="円/楕円 561">
                  <a:extLst>
                    <a:ext uri="{FF2B5EF4-FFF2-40B4-BE49-F238E27FC236}">
                      <a16:creationId xmlns:a16="http://schemas.microsoft.com/office/drawing/2014/main" id="{A24E8EA8-5315-4429-8E91-C459DC85EA2F}"/>
                    </a:ext>
                  </a:extLst>
                </p:cNvPr>
                <p:cNvSpPr/>
                <p:nvPr/>
              </p:nvSpPr>
              <p:spPr>
                <a:xfrm>
                  <a:off x="3426301" y="220150"/>
                  <a:ext cx="1031206" cy="1160106"/>
                </a:xfrm>
                <a:prstGeom prst="ellipse">
                  <a:avLst/>
                </a:prstGeom>
                <a:solidFill>
                  <a:srgbClr val="FF7C8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37" name="グループ化 136">
                  <a:extLst>
                    <a:ext uri="{FF2B5EF4-FFF2-40B4-BE49-F238E27FC236}">
                      <a16:creationId xmlns:a16="http://schemas.microsoft.com/office/drawing/2014/main" id="{56A0E955-9D22-4D73-9FBB-1D5B42A50D52}"/>
                    </a:ext>
                  </a:extLst>
                </p:cNvPr>
                <p:cNvGrpSpPr/>
                <p:nvPr/>
              </p:nvGrpSpPr>
              <p:grpSpPr>
                <a:xfrm>
                  <a:off x="3842869" y="877669"/>
                  <a:ext cx="195646" cy="207937"/>
                  <a:chOff x="7084627" y="3040652"/>
                  <a:chExt cx="240026" cy="203430"/>
                </a:xfrm>
                <a:solidFill>
                  <a:schemeClr val="accent2">
                    <a:lumMod val="75000"/>
                  </a:schemeClr>
                </a:solidFill>
              </p:grpSpPr>
              <p:sp>
                <p:nvSpPr>
                  <p:cNvPr id="144" name="円/楕円 662">
                    <a:extLst>
                      <a:ext uri="{FF2B5EF4-FFF2-40B4-BE49-F238E27FC236}">
                        <a16:creationId xmlns:a16="http://schemas.microsoft.com/office/drawing/2014/main" id="{6623827F-531B-4FC0-9D6F-069742495DD1}"/>
                      </a:ext>
                    </a:extLst>
                  </p:cNvPr>
                  <p:cNvSpPr/>
                  <p:nvPr/>
                </p:nvSpPr>
                <p:spPr>
                  <a:xfrm>
                    <a:off x="7084627" y="3125508"/>
                    <a:ext cx="240026" cy="102097"/>
                  </a:xfrm>
                  <a:custGeom>
                    <a:avLst/>
                    <a:gdLst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96853 h 160368"/>
                      <a:gd name="connsiteX1" fmla="*/ 115251 w 240026"/>
                      <a:gd name="connsiteY1" fmla="*/ 0 h 160368"/>
                      <a:gd name="connsiteX2" fmla="*/ 240026 w 240026"/>
                      <a:gd name="connsiteY2" fmla="*/ 96853 h 160368"/>
                      <a:gd name="connsiteX3" fmla="*/ 120013 w 240026"/>
                      <a:gd name="connsiteY3" fmla="*/ 160368 h 160368"/>
                      <a:gd name="connsiteX4" fmla="*/ 0 w 240026"/>
                      <a:gd name="connsiteY4" fmla="*/ 96853 h 160368"/>
                      <a:gd name="connsiteX0" fmla="*/ 0 w 240026"/>
                      <a:gd name="connsiteY0" fmla="*/ 96853 h 160368"/>
                      <a:gd name="connsiteX1" fmla="*/ 115251 w 240026"/>
                      <a:gd name="connsiteY1" fmla="*/ 0 h 160368"/>
                      <a:gd name="connsiteX2" fmla="*/ 240026 w 240026"/>
                      <a:gd name="connsiteY2" fmla="*/ 96853 h 160368"/>
                      <a:gd name="connsiteX3" fmla="*/ 120013 w 240026"/>
                      <a:gd name="connsiteY3" fmla="*/ 160368 h 160368"/>
                      <a:gd name="connsiteX4" fmla="*/ 0 w 240026"/>
                      <a:gd name="connsiteY4" fmla="*/ 96853 h 160368"/>
                      <a:gd name="connsiteX0" fmla="*/ 0 w 240026"/>
                      <a:gd name="connsiteY0" fmla="*/ 96853 h 160451"/>
                      <a:gd name="connsiteX1" fmla="*/ 115251 w 240026"/>
                      <a:gd name="connsiteY1" fmla="*/ 0 h 160451"/>
                      <a:gd name="connsiteX2" fmla="*/ 240026 w 240026"/>
                      <a:gd name="connsiteY2" fmla="*/ 96853 h 160451"/>
                      <a:gd name="connsiteX3" fmla="*/ 120013 w 240026"/>
                      <a:gd name="connsiteY3" fmla="*/ 160368 h 160451"/>
                      <a:gd name="connsiteX4" fmla="*/ 0 w 240026"/>
                      <a:gd name="connsiteY4" fmla="*/ 96853 h 16045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40026" h="160451">
                        <a:moveTo>
                          <a:pt x="0" y="96853"/>
                        </a:moveTo>
                        <a:cubicBezTo>
                          <a:pt x="0" y="37409"/>
                          <a:pt x="48970" y="0"/>
                          <a:pt x="115251" y="0"/>
                        </a:cubicBezTo>
                        <a:cubicBezTo>
                          <a:pt x="181532" y="0"/>
                          <a:pt x="240026" y="28271"/>
                          <a:pt x="240026" y="96853"/>
                        </a:cubicBezTo>
                        <a:cubicBezTo>
                          <a:pt x="240026" y="165435"/>
                          <a:pt x="186294" y="160368"/>
                          <a:pt x="120013" y="160368"/>
                        </a:cubicBezTo>
                        <a:cubicBezTo>
                          <a:pt x="53732" y="160368"/>
                          <a:pt x="0" y="156297"/>
                          <a:pt x="0" y="96853"/>
                        </a:cubicBezTo>
                        <a:close/>
                      </a:path>
                    </a:pathLst>
                  </a:cu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45" name="フリーフォーム: 図形 144">
                    <a:extLst>
                      <a:ext uri="{FF2B5EF4-FFF2-40B4-BE49-F238E27FC236}">
                        <a16:creationId xmlns:a16="http://schemas.microsoft.com/office/drawing/2014/main" id="{B4516069-87A4-4810-B5E1-D3E2FF341671}"/>
                      </a:ext>
                    </a:extLst>
                  </p:cNvPr>
                  <p:cNvSpPr/>
                  <p:nvPr/>
                </p:nvSpPr>
                <p:spPr>
                  <a:xfrm>
                    <a:off x="7137014" y="3040652"/>
                    <a:ext cx="135252" cy="203430"/>
                  </a:xfrm>
                  <a:custGeom>
                    <a:avLst/>
                    <a:gdLst>
                      <a:gd name="connsiteX0" fmla="*/ 133718 w 168590"/>
                      <a:gd name="connsiteY0" fmla="*/ 0 h 241869"/>
                      <a:gd name="connsiteX1" fmla="*/ 145091 w 168590"/>
                      <a:gd name="connsiteY1" fmla="*/ 28432 h 241869"/>
                      <a:gd name="connsiteX2" fmla="*/ 168590 w 168590"/>
                      <a:gd name="connsiteY2" fmla="*/ 156595 h 241869"/>
                      <a:gd name="connsiteX3" fmla="*/ 84295 w 168590"/>
                      <a:gd name="connsiteY3" fmla="*/ 241869 h 241869"/>
                      <a:gd name="connsiteX4" fmla="*/ 0 w 168590"/>
                      <a:gd name="connsiteY4" fmla="*/ 156595 h 241869"/>
                      <a:gd name="connsiteX5" fmla="*/ 25880 w 168590"/>
                      <a:gd name="connsiteY5" fmla="*/ 28432 h 241869"/>
                      <a:gd name="connsiteX6" fmla="*/ 37274 w 168590"/>
                      <a:gd name="connsiteY6" fmla="*/ 1638 h 241869"/>
                      <a:gd name="connsiteX7" fmla="*/ 51484 w 168590"/>
                      <a:gd name="connsiteY7" fmla="*/ 11330 h 241869"/>
                      <a:gd name="connsiteX8" fmla="*/ 84295 w 168590"/>
                      <a:gd name="connsiteY8" fmla="*/ 18031 h 241869"/>
                      <a:gd name="connsiteX9" fmla="*/ 117107 w 168590"/>
                      <a:gd name="connsiteY9" fmla="*/ 11330 h 241869"/>
                      <a:gd name="connsiteX0" fmla="*/ 84295 w 175735"/>
                      <a:gd name="connsiteY0" fmla="*/ 18031 h 241869"/>
                      <a:gd name="connsiteX1" fmla="*/ 117107 w 175735"/>
                      <a:gd name="connsiteY1" fmla="*/ 11330 h 241869"/>
                      <a:gd name="connsiteX2" fmla="*/ 133718 w 175735"/>
                      <a:gd name="connsiteY2" fmla="*/ 0 h 241869"/>
                      <a:gd name="connsiteX3" fmla="*/ 145091 w 175735"/>
                      <a:gd name="connsiteY3" fmla="*/ 28432 h 241869"/>
                      <a:gd name="connsiteX4" fmla="*/ 168590 w 175735"/>
                      <a:gd name="connsiteY4" fmla="*/ 156595 h 241869"/>
                      <a:gd name="connsiteX5" fmla="*/ 84295 w 175735"/>
                      <a:gd name="connsiteY5" fmla="*/ 241869 h 241869"/>
                      <a:gd name="connsiteX6" fmla="*/ 0 w 175735"/>
                      <a:gd name="connsiteY6" fmla="*/ 156595 h 241869"/>
                      <a:gd name="connsiteX7" fmla="*/ 25880 w 175735"/>
                      <a:gd name="connsiteY7" fmla="*/ 28432 h 241869"/>
                      <a:gd name="connsiteX8" fmla="*/ 37274 w 175735"/>
                      <a:gd name="connsiteY8" fmla="*/ 1638 h 241869"/>
                      <a:gd name="connsiteX9" fmla="*/ 51484 w 175735"/>
                      <a:gd name="connsiteY9" fmla="*/ 11330 h 241869"/>
                      <a:gd name="connsiteX10" fmla="*/ 175735 w 175735"/>
                      <a:gd name="connsiteY10" fmla="*/ 109471 h 241869"/>
                      <a:gd name="connsiteX0" fmla="*/ 84295 w 168590"/>
                      <a:gd name="connsiteY0" fmla="*/ 18031 h 241869"/>
                      <a:gd name="connsiteX1" fmla="*/ 117107 w 168590"/>
                      <a:gd name="connsiteY1" fmla="*/ 11330 h 241869"/>
                      <a:gd name="connsiteX2" fmla="*/ 133718 w 168590"/>
                      <a:gd name="connsiteY2" fmla="*/ 0 h 241869"/>
                      <a:gd name="connsiteX3" fmla="*/ 145091 w 168590"/>
                      <a:gd name="connsiteY3" fmla="*/ 28432 h 241869"/>
                      <a:gd name="connsiteX4" fmla="*/ 168590 w 168590"/>
                      <a:gd name="connsiteY4" fmla="*/ 156595 h 241869"/>
                      <a:gd name="connsiteX5" fmla="*/ 84295 w 168590"/>
                      <a:gd name="connsiteY5" fmla="*/ 241869 h 241869"/>
                      <a:gd name="connsiteX6" fmla="*/ 0 w 168590"/>
                      <a:gd name="connsiteY6" fmla="*/ 156595 h 241869"/>
                      <a:gd name="connsiteX7" fmla="*/ 25880 w 168590"/>
                      <a:gd name="connsiteY7" fmla="*/ 28432 h 241869"/>
                      <a:gd name="connsiteX8" fmla="*/ 37274 w 168590"/>
                      <a:gd name="connsiteY8" fmla="*/ 1638 h 241869"/>
                      <a:gd name="connsiteX9" fmla="*/ 51484 w 168590"/>
                      <a:gd name="connsiteY9" fmla="*/ 11330 h 241869"/>
                      <a:gd name="connsiteX0" fmla="*/ 117107 w 168590"/>
                      <a:gd name="connsiteY0" fmla="*/ 11330 h 241869"/>
                      <a:gd name="connsiteX1" fmla="*/ 133718 w 168590"/>
                      <a:gd name="connsiteY1" fmla="*/ 0 h 241869"/>
                      <a:gd name="connsiteX2" fmla="*/ 145091 w 168590"/>
                      <a:gd name="connsiteY2" fmla="*/ 28432 h 241869"/>
                      <a:gd name="connsiteX3" fmla="*/ 168590 w 168590"/>
                      <a:gd name="connsiteY3" fmla="*/ 156595 h 241869"/>
                      <a:gd name="connsiteX4" fmla="*/ 84295 w 168590"/>
                      <a:gd name="connsiteY4" fmla="*/ 241869 h 241869"/>
                      <a:gd name="connsiteX5" fmla="*/ 0 w 168590"/>
                      <a:gd name="connsiteY5" fmla="*/ 156595 h 241869"/>
                      <a:gd name="connsiteX6" fmla="*/ 25880 w 168590"/>
                      <a:gd name="connsiteY6" fmla="*/ 28432 h 241869"/>
                      <a:gd name="connsiteX7" fmla="*/ 37274 w 168590"/>
                      <a:gd name="connsiteY7" fmla="*/ 1638 h 241869"/>
                      <a:gd name="connsiteX8" fmla="*/ 51484 w 168590"/>
                      <a:gd name="connsiteY8" fmla="*/ 11330 h 241869"/>
                      <a:gd name="connsiteX0" fmla="*/ 117107 w 168590"/>
                      <a:gd name="connsiteY0" fmla="*/ 11330 h 241869"/>
                      <a:gd name="connsiteX1" fmla="*/ 133718 w 168590"/>
                      <a:gd name="connsiteY1" fmla="*/ 0 h 241869"/>
                      <a:gd name="connsiteX2" fmla="*/ 145091 w 168590"/>
                      <a:gd name="connsiteY2" fmla="*/ 28432 h 241869"/>
                      <a:gd name="connsiteX3" fmla="*/ 168590 w 168590"/>
                      <a:gd name="connsiteY3" fmla="*/ 156595 h 241869"/>
                      <a:gd name="connsiteX4" fmla="*/ 84295 w 168590"/>
                      <a:gd name="connsiteY4" fmla="*/ 241869 h 241869"/>
                      <a:gd name="connsiteX5" fmla="*/ 0 w 168590"/>
                      <a:gd name="connsiteY5" fmla="*/ 156595 h 241869"/>
                      <a:gd name="connsiteX6" fmla="*/ 25880 w 168590"/>
                      <a:gd name="connsiteY6" fmla="*/ 28432 h 241869"/>
                      <a:gd name="connsiteX7" fmla="*/ 37274 w 168590"/>
                      <a:gd name="connsiteY7" fmla="*/ 1638 h 241869"/>
                      <a:gd name="connsiteX0" fmla="*/ 133718 w 168590"/>
                      <a:gd name="connsiteY0" fmla="*/ 0 h 241869"/>
                      <a:gd name="connsiteX1" fmla="*/ 145091 w 168590"/>
                      <a:gd name="connsiteY1" fmla="*/ 28432 h 241869"/>
                      <a:gd name="connsiteX2" fmla="*/ 168590 w 168590"/>
                      <a:gd name="connsiteY2" fmla="*/ 156595 h 241869"/>
                      <a:gd name="connsiteX3" fmla="*/ 84295 w 168590"/>
                      <a:gd name="connsiteY3" fmla="*/ 241869 h 241869"/>
                      <a:gd name="connsiteX4" fmla="*/ 0 w 168590"/>
                      <a:gd name="connsiteY4" fmla="*/ 156595 h 241869"/>
                      <a:gd name="connsiteX5" fmla="*/ 25880 w 168590"/>
                      <a:gd name="connsiteY5" fmla="*/ 28432 h 241869"/>
                      <a:gd name="connsiteX6" fmla="*/ 37274 w 168590"/>
                      <a:gd name="connsiteY6" fmla="*/ 1638 h 2418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68590" h="241869">
                        <a:moveTo>
                          <a:pt x="133718" y="0"/>
                        </a:moveTo>
                        <a:lnTo>
                          <a:pt x="145091" y="28432"/>
                        </a:lnTo>
                        <a:cubicBezTo>
                          <a:pt x="159751" y="77796"/>
                          <a:pt x="168590" y="133047"/>
                          <a:pt x="168590" y="156595"/>
                        </a:cubicBezTo>
                        <a:cubicBezTo>
                          <a:pt x="168590" y="203691"/>
                          <a:pt x="130850" y="241869"/>
                          <a:pt x="84295" y="241869"/>
                        </a:cubicBezTo>
                        <a:cubicBezTo>
                          <a:pt x="37740" y="241869"/>
                          <a:pt x="0" y="203691"/>
                          <a:pt x="0" y="156595"/>
                        </a:cubicBezTo>
                        <a:cubicBezTo>
                          <a:pt x="0" y="133047"/>
                          <a:pt x="10031" y="77796"/>
                          <a:pt x="25880" y="28432"/>
                        </a:cubicBezTo>
                        <a:lnTo>
                          <a:pt x="37274" y="1638"/>
                        </a:lnTo>
                      </a:path>
                    </a:pathLst>
                  </a:cu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40" name="円/楕円 638">
                  <a:extLst>
                    <a:ext uri="{FF2B5EF4-FFF2-40B4-BE49-F238E27FC236}">
                      <a16:creationId xmlns:a16="http://schemas.microsoft.com/office/drawing/2014/main" id="{3254ACFB-C487-46AC-91DB-AA0F918CDC24}"/>
                    </a:ext>
                  </a:extLst>
                </p:cNvPr>
                <p:cNvSpPr/>
                <p:nvPr/>
              </p:nvSpPr>
              <p:spPr>
                <a:xfrm>
                  <a:off x="3815382" y="1191329"/>
                  <a:ext cx="256556" cy="45720"/>
                </a:xfrm>
                <a:custGeom>
                  <a:avLst/>
                  <a:gdLst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139672"/>
                    <a:gd name="connsiteX1" fmla="*/ 97978 w 195956"/>
                    <a:gd name="connsiteY1" fmla="*/ 0 h 139672"/>
                    <a:gd name="connsiteX2" fmla="*/ 195956 w 195956"/>
                    <a:gd name="connsiteY2" fmla="*/ 48405 h 139672"/>
                    <a:gd name="connsiteX3" fmla="*/ 97978 w 195956"/>
                    <a:gd name="connsiteY3" fmla="*/ 139672 h 139672"/>
                    <a:gd name="connsiteX4" fmla="*/ 0 w 195956"/>
                    <a:gd name="connsiteY4" fmla="*/ 48405 h 139672"/>
                    <a:gd name="connsiteX0" fmla="*/ 0 w 195956"/>
                    <a:gd name="connsiteY0" fmla="*/ 12087 h 103354"/>
                    <a:gd name="connsiteX1" fmla="*/ 95596 w 195956"/>
                    <a:gd name="connsiteY1" fmla="*/ 11307 h 103354"/>
                    <a:gd name="connsiteX2" fmla="*/ 195956 w 195956"/>
                    <a:gd name="connsiteY2" fmla="*/ 12087 h 103354"/>
                    <a:gd name="connsiteX3" fmla="*/ 97978 w 195956"/>
                    <a:gd name="connsiteY3" fmla="*/ 103354 h 103354"/>
                    <a:gd name="connsiteX4" fmla="*/ 0 w 195956"/>
                    <a:gd name="connsiteY4" fmla="*/ 12087 h 1033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95956" h="103354">
                      <a:moveTo>
                        <a:pt x="0" y="12087"/>
                      </a:moveTo>
                      <a:cubicBezTo>
                        <a:pt x="0" y="-14646"/>
                        <a:pt x="41484" y="11307"/>
                        <a:pt x="95596" y="11307"/>
                      </a:cubicBezTo>
                      <a:cubicBezTo>
                        <a:pt x="149708" y="11307"/>
                        <a:pt x="195956" y="-14646"/>
                        <a:pt x="195956" y="12087"/>
                      </a:cubicBezTo>
                      <a:cubicBezTo>
                        <a:pt x="195956" y="38820"/>
                        <a:pt x="152090" y="103354"/>
                        <a:pt x="97978" y="103354"/>
                      </a:cubicBezTo>
                      <a:cubicBezTo>
                        <a:pt x="43866" y="103354"/>
                        <a:pt x="0" y="38820"/>
                        <a:pt x="0" y="12087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229" name="グループ化 228">
                <a:extLst>
                  <a:ext uri="{FF2B5EF4-FFF2-40B4-BE49-F238E27FC236}">
                    <a16:creationId xmlns:a16="http://schemas.microsoft.com/office/drawing/2014/main" id="{8C487E9F-194B-4034-A9DB-156855C9FEC4}"/>
                  </a:ext>
                </a:extLst>
              </p:cNvPr>
              <p:cNvGrpSpPr/>
              <p:nvPr/>
            </p:nvGrpSpPr>
            <p:grpSpPr>
              <a:xfrm>
                <a:off x="7364563" y="1457382"/>
                <a:ext cx="1081088" cy="726224"/>
                <a:chOff x="7463927" y="1789359"/>
                <a:chExt cx="946143" cy="682796"/>
              </a:xfrm>
            </p:grpSpPr>
            <p:sp>
              <p:nvSpPr>
                <p:cNvPr id="237" name="フリーフォーム: 図形 236">
                  <a:extLst>
                    <a:ext uri="{FF2B5EF4-FFF2-40B4-BE49-F238E27FC236}">
                      <a16:creationId xmlns:a16="http://schemas.microsoft.com/office/drawing/2014/main" id="{081DE719-D548-45C3-BBE7-4AD3574EEC5E}"/>
                    </a:ext>
                  </a:extLst>
                </p:cNvPr>
                <p:cNvSpPr/>
                <p:nvPr/>
              </p:nvSpPr>
              <p:spPr>
                <a:xfrm>
                  <a:off x="7463927" y="1789359"/>
                  <a:ext cx="946143" cy="682796"/>
                </a:xfrm>
                <a:custGeom>
                  <a:avLst/>
                  <a:gdLst>
                    <a:gd name="connsiteX0" fmla="*/ 5113 w 946143"/>
                    <a:gd name="connsiteY0" fmla="*/ 0 h 682796"/>
                    <a:gd name="connsiteX1" fmla="*/ 12195 w 946143"/>
                    <a:gd name="connsiteY1" fmla="*/ 22934 h 682796"/>
                    <a:gd name="connsiteX2" fmla="*/ 58662 w 946143"/>
                    <a:gd name="connsiteY2" fmla="*/ 113119 h 682796"/>
                    <a:gd name="connsiteX3" fmla="*/ 118496 w 946143"/>
                    <a:gd name="connsiteY3" fmla="*/ 195049 h 682796"/>
                    <a:gd name="connsiteX4" fmla="*/ 125866 w 946143"/>
                    <a:gd name="connsiteY4" fmla="*/ 202107 h 682796"/>
                    <a:gd name="connsiteX5" fmla="*/ 156973 w 946143"/>
                    <a:gd name="connsiteY5" fmla="*/ 203457 h 682796"/>
                    <a:gd name="connsiteX6" fmla="*/ 470315 w 946143"/>
                    <a:gd name="connsiteY6" fmla="*/ 233840 h 682796"/>
                    <a:gd name="connsiteX7" fmla="*/ 781490 w 946143"/>
                    <a:gd name="connsiteY7" fmla="*/ 203457 h 682796"/>
                    <a:gd name="connsiteX8" fmla="*/ 820669 w 946143"/>
                    <a:gd name="connsiteY8" fmla="*/ 201731 h 682796"/>
                    <a:gd name="connsiteX9" fmla="*/ 827647 w 946143"/>
                    <a:gd name="connsiteY9" fmla="*/ 195049 h 682796"/>
                    <a:gd name="connsiteX10" fmla="*/ 887481 w 946143"/>
                    <a:gd name="connsiteY10" fmla="*/ 113119 h 682796"/>
                    <a:gd name="connsiteX11" fmla="*/ 933948 w 946143"/>
                    <a:gd name="connsiteY11" fmla="*/ 22934 h 682796"/>
                    <a:gd name="connsiteX12" fmla="*/ 941030 w 946143"/>
                    <a:gd name="connsiteY12" fmla="*/ 0 h 682796"/>
                    <a:gd name="connsiteX13" fmla="*/ 946143 w 946143"/>
                    <a:gd name="connsiteY13" fmla="*/ 57619 h 682796"/>
                    <a:gd name="connsiteX14" fmla="*/ 937079 w 946143"/>
                    <a:gd name="connsiteY14" fmla="*/ 114797 h 682796"/>
                    <a:gd name="connsiteX15" fmla="*/ 905916 w 946143"/>
                    <a:gd name="connsiteY15" fmla="*/ 211345 h 682796"/>
                    <a:gd name="connsiteX16" fmla="*/ 898385 w 946143"/>
                    <a:gd name="connsiteY16" fmla="*/ 225517 h 682796"/>
                    <a:gd name="connsiteX17" fmla="*/ 900869 w 946143"/>
                    <a:gd name="connsiteY17" fmla="*/ 227418 h 682796"/>
                    <a:gd name="connsiteX18" fmla="*/ 909748 w 946143"/>
                    <a:gd name="connsiteY18" fmla="*/ 263167 h 682796"/>
                    <a:gd name="connsiteX19" fmla="*/ 465695 w 946143"/>
                    <a:gd name="connsiteY19" fmla="*/ 682796 h 682796"/>
                    <a:gd name="connsiteX20" fmla="*/ 26548 w 946143"/>
                    <a:gd name="connsiteY20" fmla="*/ 263167 h 682796"/>
                    <a:gd name="connsiteX21" fmla="*/ 35613 w 946143"/>
                    <a:gd name="connsiteY21" fmla="*/ 227418 h 682796"/>
                    <a:gd name="connsiteX22" fmla="*/ 45015 w 946143"/>
                    <a:gd name="connsiteY22" fmla="*/ 220356 h 682796"/>
                    <a:gd name="connsiteX23" fmla="*/ 40227 w 946143"/>
                    <a:gd name="connsiteY23" fmla="*/ 211345 h 682796"/>
                    <a:gd name="connsiteX24" fmla="*/ 9064 w 946143"/>
                    <a:gd name="connsiteY24" fmla="*/ 114797 h 682796"/>
                    <a:gd name="connsiteX25" fmla="*/ 0 w 946143"/>
                    <a:gd name="connsiteY25" fmla="*/ 57619 h 6827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946143" h="682796">
                      <a:moveTo>
                        <a:pt x="5113" y="0"/>
                      </a:moveTo>
                      <a:lnTo>
                        <a:pt x="12195" y="22934"/>
                      </a:lnTo>
                      <a:cubicBezTo>
                        <a:pt x="24228" y="52042"/>
                        <a:pt x="39809" y="82593"/>
                        <a:pt x="58662" y="113119"/>
                      </a:cubicBezTo>
                      <a:cubicBezTo>
                        <a:pt x="77516" y="143645"/>
                        <a:pt x="97857" y="171256"/>
                        <a:pt x="118496" y="195049"/>
                      </a:cubicBezTo>
                      <a:lnTo>
                        <a:pt x="125866" y="202107"/>
                      </a:lnTo>
                      <a:lnTo>
                        <a:pt x="156973" y="203457"/>
                      </a:lnTo>
                      <a:cubicBezTo>
                        <a:pt x="237429" y="211141"/>
                        <a:pt x="348370" y="233840"/>
                        <a:pt x="470315" y="233840"/>
                      </a:cubicBezTo>
                      <a:cubicBezTo>
                        <a:pt x="592259" y="233840"/>
                        <a:pt x="702118" y="211141"/>
                        <a:pt x="781490" y="203457"/>
                      </a:cubicBezTo>
                      <a:lnTo>
                        <a:pt x="820669" y="201731"/>
                      </a:lnTo>
                      <a:lnTo>
                        <a:pt x="827647" y="195049"/>
                      </a:lnTo>
                      <a:cubicBezTo>
                        <a:pt x="848286" y="171256"/>
                        <a:pt x="868627" y="143645"/>
                        <a:pt x="887481" y="113119"/>
                      </a:cubicBezTo>
                      <a:cubicBezTo>
                        <a:pt x="906334" y="82593"/>
                        <a:pt x="921915" y="52042"/>
                        <a:pt x="933948" y="22934"/>
                      </a:cubicBezTo>
                      <a:lnTo>
                        <a:pt x="941030" y="0"/>
                      </a:lnTo>
                      <a:lnTo>
                        <a:pt x="946143" y="57619"/>
                      </a:lnTo>
                      <a:lnTo>
                        <a:pt x="937079" y="114797"/>
                      </a:lnTo>
                      <a:cubicBezTo>
                        <a:pt x="928735" y="149692"/>
                        <a:pt x="918066" y="182285"/>
                        <a:pt x="905916" y="211345"/>
                      </a:cubicBezTo>
                      <a:lnTo>
                        <a:pt x="898385" y="225517"/>
                      </a:lnTo>
                      <a:lnTo>
                        <a:pt x="900869" y="227418"/>
                      </a:lnTo>
                      <a:cubicBezTo>
                        <a:pt x="906693" y="236432"/>
                        <a:pt x="909748" y="248152"/>
                        <a:pt x="909748" y="263167"/>
                      </a:cubicBezTo>
                      <a:cubicBezTo>
                        <a:pt x="909748" y="383292"/>
                        <a:pt x="709584" y="682796"/>
                        <a:pt x="465695" y="682796"/>
                      </a:cubicBezTo>
                      <a:cubicBezTo>
                        <a:pt x="221807" y="682796"/>
                        <a:pt x="26548" y="383292"/>
                        <a:pt x="26548" y="263167"/>
                      </a:cubicBezTo>
                      <a:cubicBezTo>
                        <a:pt x="26548" y="248152"/>
                        <a:pt x="29671" y="236432"/>
                        <a:pt x="35613" y="227418"/>
                      </a:cubicBezTo>
                      <a:lnTo>
                        <a:pt x="45015" y="220356"/>
                      </a:lnTo>
                      <a:lnTo>
                        <a:pt x="40227" y="211345"/>
                      </a:lnTo>
                      <a:cubicBezTo>
                        <a:pt x="28077" y="182285"/>
                        <a:pt x="17408" y="149692"/>
                        <a:pt x="9064" y="114797"/>
                      </a:cubicBezTo>
                      <a:lnTo>
                        <a:pt x="0" y="57619"/>
                      </a:ln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8" name="フリーフォーム: 図形 237">
                  <a:extLst>
                    <a:ext uri="{FF2B5EF4-FFF2-40B4-BE49-F238E27FC236}">
                      <a16:creationId xmlns:a16="http://schemas.microsoft.com/office/drawing/2014/main" id="{C22884DD-05CB-48E0-8F99-543852318272}"/>
                    </a:ext>
                  </a:extLst>
                </p:cNvPr>
                <p:cNvSpPr/>
                <p:nvPr/>
              </p:nvSpPr>
              <p:spPr>
                <a:xfrm>
                  <a:off x="7945003" y="2024433"/>
                  <a:ext cx="394896" cy="413337"/>
                </a:xfrm>
                <a:custGeom>
                  <a:avLst/>
                  <a:gdLst>
                    <a:gd name="connsiteX0" fmla="*/ 302447 w 810039"/>
                    <a:gd name="connsiteY0" fmla="*/ 373 h 871604"/>
                    <a:gd name="connsiteX1" fmla="*/ 810039 w 810039"/>
                    <a:gd name="connsiteY1" fmla="*/ 162510 h 871604"/>
                    <a:gd name="connsiteX2" fmla="*/ 76252 w 810039"/>
                    <a:gd name="connsiteY2" fmla="*/ 866340 h 871604"/>
                    <a:gd name="connsiteX3" fmla="*/ 0 w 810039"/>
                    <a:gd name="connsiteY3" fmla="*/ 871604 h 871604"/>
                    <a:gd name="connsiteX4" fmla="*/ 0 w 810039"/>
                    <a:gd name="connsiteY4" fmla="*/ 4054 h 871604"/>
                    <a:gd name="connsiteX5" fmla="*/ 148420 w 810039"/>
                    <a:gd name="connsiteY5" fmla="*/ 2673 h 871604"/>
                    <a:gd name="connsiteX6" fmla="*/ 302447 w 810039"/>
                    <a:gd name="connsiteY6" fmla="*/ 373 h 871604"/>
                    <a:gd name="connsiteX0" fmla="*/ 302447 w 818231"/>
                    <a:gd name="connsiteY0" fmla="*/ 663 h 871894"/>
                    <a:gd name="connsiteX1" fmla="*/ 818231 w 818231"/>
                    <a:gd name="connsiteY1" fmla="*/ 151319 h 871894"/>
                    <a:gd name="connsiteX2" fmla="*/ 76252 w 818231"/>
                    <a:gd name="connsiteY2" fmla="*/ 866630 h 871894"/>
                    <a:gd name="connsiteX3" fmla="*/ 0 w 818231"/>
                    <a:gd name="connsiteY3" fmla="*/ 871894 h 871894"/>
                    <a:gd name="connsiteX4" fmla="*/ 0 w 818231"/>
                    <a:gd name="connsiteY4" fmla="*/ 4344 h 871894"/>
                    <a:gd name="connsiteX5" fmla="*/ 148420 w 818231"/>
                    <a:gd name="connsiteY5" fmla="*/ 2963 h 871894"/>
                    <a:gd name="connsiteX6" fmla="*/ 302447 w 818231"/>
                    <a:gd name="connsiteY6" fmla="*/ 663 h 871894"/>
                    <a:gd name="connsiteX0" fmla="*/ 305177 w 820961"/>
                    <a:gd name="connsiteY0" fmla="*/ 663 h 906337"/>
                    <a:gd name="connsiteX1" fmla="*/ 820961 w 820961"/>
                    <a:gd name="connsiteY1" fmla="*/ 151319 h 906337"/>
                    <a:gd name="connsiteX2" fmla="*/ 78982 w 820961"/>
                    <a:gd name="connsiteY2" fmla="*/ 866630 h 906337"/>
                    <a:gd name="connsiteX3" fmla="*/ 0 w 820961"/>
                    <a:gd name="connsiteY3" fmla="*/ 906337 h 906337"/>
                    <a:gd name="connsiteX4" fmla="*/ 2730 w 820961"/>
                    <a:gd name="connsiteY4" fmla="*/ 4344 h 906337"/>
                    <a:gd name="connsiteX5" fmla="*/ 151150 w 820961"/>
                    <a:gd name="connsiteY5" fmla="*/ 2963 h 906337"/>
                    <a:gd name="connsiteX6" fmla="*/ 305177 w 820961"/>
                    <a:gd name="connsiteY6" fmla="*/ 663 h 906337"/>
                    <a:gd name="connsiteX0" fmla="*/ 305177 w 827139"/>
                    <a:gd name="connsiteY0" fmla="*/ 615 h 906984"/>
                    <a:gd name="connsiteX1" fmla="*/ 820961 w 827139"/>
                    <a:gd name="connsiteY1" fmla="*/ 151271 h 906984"/>
                    <a:gd name="connsiteX2" fmla="*/ 0 w 827139"/>
                    <a:gd name="connsiteY2" fmla="*/ 906289 h 906984"/>
                    <a:gd name="connsiteX3" fmla="*/ 2730 w 827139"/>
                    <a:gd name="connsiteY3" fmla="*/ 4296 h 906984"/>
                    <a:gd name="connsiteX4" fmla="*/ 151150 w 827139"/>
                    <a:gd name="connsiteY4" fmla="*/ 2915 h 906984"/>
                    <a:gd name="connsiteX5" fmla="*/ 305177 w 827139"/>
                    <a:gd name="connsiteY5" fmla="*/ 615 h 906984"/>
                    <a:gd name="connsiteX0" fmla="*/ 305177 w 827139"/>
                    <a:gd name="connsiteY0" fmla="*/ 615 h 906289"/>
                    <a:gd name="connsiteX1" fmla="*/ 820961 w 827139"/>
                    <a:gd name="connsiteY1" fmla="*/ 151271 h 906289"/>
                    <a:gd name="connsiteX2" fmla="*/ 0 w 827139"/>
                    <a:gd name="connsiteY2" fmla="*/ 906289 h 906289"/>
                    <a:gd name="connsiteX3" fmla="*/ 2730 w 827139"/>
                    <a:gd name="connsiteY3" fmla="*/ 4296 h 906289"/>
                    <a:gd name="connsiteX4" fmla="*/ 151150 w 827139"/>
                    <a:gd name="connsiteY4" fmla="*/ 2915 h 906289"/>
                    <a:gd name="connsiteX5" fmla="*/ 305177 w 827139"/>
                    <a:gd name="connsiteY5" fmla="*/ 615 h 906289"/>
                    <a:gd name="connsiteX0" fmla="*/ 305177 w 827139"/>
                    <a:gd name="connsiteY0" fmla="*/ 615 h 906289"/>
                    <a:gd name="connsiteX1" fmla="*/ 820961 w 827139"/>
                    <a:gd name="connsiteY1" fmla="*/ 151271 h 906289"/>
                    <a:gd name="connsiteX2" fmla="*/ 0 w 827139"/>
                    <a:gd name="connsiteY2" fmla="*/ 906289 h 906289"/>
                    <a:gd name="connsiteX3" fmla="*/ 2730 w 827139"/>
                    <a:gd name="connsiteY3" fmla="*/ 4296 h 906289"/>
                    <a:gd name="connsiteX4" fmla="*/ 151150 w 827139"/>
                    <a:gd name="connsiteY4" fmla="*/ 2915 h 906289"/>
                    <a:gd name="connsiteX5" fmla="*/ 305177 w 827139"/>
                    <a:gd name="connsiteY5" fmla="*/ 615 h 906289"/>
                    <a:gd name="connsiteX0" fmla="*/ 305177 w 825027"/>
                    <a:gd name="connsiteY0" fmla="*/ 403 h 906077"/>
                    <a:gd name="connsiteX1" fmla="*/ 820961 w 825027"/>
                    <a:gd name="connsiteY1" fmla="*/ 151059 h 906077"/>
                    <a:gd name="connsiteX2" fmla="*/ 0 w 825027"/>
                    <a:gd name="connsiteY2" fmla="*/ 906077 h 906077"/>
                    <a:gd name="connsiteX3" fmla="*/ 2730 w 825027"/>
                    <a:gd name="connsiteY3" fmla="*/ 4084 h 906077"/>
                    <a:gd name="connsiteX4" fmla="*/ 151150 w 825027"/>
                    <a:gd name="connsiteY4" fmla="*/ 2703 h 906077"/>
                    <a:gd name="connsiteX5" fmla="*/ 305177 w 825027"/>
                    <a:gd name="connsiteY5" fmla="*/ 403 h 906077"/>
                    <a:gd name="connsiteX0" fmla="*/ 305177 w 833111"/>
                    <a:gd name="connsiteY0" fmla="*/ 743 h 906417"/>
                    <a:gd name="connsiteX1" fmla="*/ 829153 w 833111"/>
                    <a:gd name="connsiteY1" fmla="*/ 139918 h 906417"/>
                    <a:gd name="connsiteX2" fmla="*/ 0 w 833111"/>
                    <a:gd name="connsiteY2" fmla="*/ 906417 h 906417"/>
                    <a:gd name="connsiteX3" fmla="*/ 2730 w 833111"/>
                    <a:gd name="connsiteY3" fmla="*/ 4424 h 906417"/>
                    <a:gd name="connsiteX4" fmla="*/ 151150 w 833111"/>
                    <a:gd name="connsiteY4" fmla="*/ 3043 h 906417"/>
                    <a:gd name="connsiteX5" fmla="*/ 305177 w 833111"/>
                    <a:gd name="connsiteY5" fmla="*/ 743 h 906417"/>
                    <a:gd name="connsiteX0" fmla="*/ 305177 w 833111"/>
                    <a:gd name="connsiteY0" fmla="*/ 743 h 906417"/>
                    <a:gd name="connsiteX1" fmla="*/ 829153 w 833111"/>
                    <a:gd name="connsiteY1" fmla="*/ 139918 h 906417"/>
                    <a:gd name="connsiteX2" fmla="*/ 0 w 833111"/>
                    <a:gd name="connsiteY2" fmla="*/ 906417 h 906417"/>
                    <a:gd name="connsiteX3" fmla="*/ 2730 w 833111"/>
                    <a:gd name="connsiteY3" fmla="*/ 111200 h 906417"/>
                    <a:gd name="connsiteX4" fmla="*/ 151150 w 833111"/>
                    <a:gd name="connsiteY4" fmla="*/ 3043 h 906417"/>
                    <a:gd name="connsiteX5" fmla="*/ 305177 w 833111"/>
                    <a:gd name="connsiteY5" fmla="*/ 743 h 906417"/>
                    <a:gd name="connsiteX0" fmla="*/ 305177 w 833111"/>
                    <a:gd name="connsiteY0" fmla="*/ 743 h 906417"/>
                    <a:gd name="connsiteX1" fmla="*/ 829153 w 833111"/>
                    <a:gd name="connsiteY1" fmla="*/ 139918 h 906417"/>
                    <a:gd name="connsiteX2" fmla="*/ 0 w 833111"/>
                    <a:gd name="connsiteY2" fmla="*/ 906417 h 906417"/>
                    <a:gd name="connsiteX3" fmla="*/ 2730 w 833111"/>
                    <a:gd name="connsiteY3" fmla="*/ 111200 h 906417"/>
                    <a:gd name="connsiteX4" fmla="*/ 305177 w 833111"/>
                    <a:gd name="connsiteY4" fmla="*/ 743 h 906417"/>
                    <a:gd name="connsiteX0" fmla="*/ 310200 w 833176"/>
                    <a:gd name="connsiteY0" fmla="*/ 32254 h 845711"/>
                    <a:gd name="connsiteX1" fmla="*/ 829153 w 833176"/>
                    <a:gd name="connsiteY1" fmla="*/ 79212 h 845711"/>
                    <a:gd name="connsiteX2" fmla="*/ 0 w 833176"/>
                    <a:gd name="connsiteY2" fmla="*/ 845711 h 845711"/>
                    <a:gd name="connsiteX3" fmla="*/ 2730 w 833176"/>
                    <a:gd name="connsiteY3" fmla="*/ 50494 h 845711"/>
                    <a:gd name="connsiteX4" fmla="*/ 310200 w 833176"/>
                    <a:gd name="connsiteY4" fmla="*/ 32254 h 845711"/>
                    <a:gd name="connsiteX0" fmla="*/ 310200 w 833176"/>
                    <a:gd name="connsiteY0" fmla="*/ 32254 h 845711"/>
                    <a:gd name="connsiteX1" fmla="*/ 829153 w 833176"/>
                    <a:gd name="connsiteY1" fmla="*/ 79212 h 845711"/>
                    <a:gd name="connsiteX2" fmla="*/ 0 w 833176"/>
                    <a:gd name="connsiteY2" fmla="*/ 845711 h 845711"/>
                    <a:gd name="connsiteX3" fmla="*/ 2730 w 833176"/>
                    <a:gd name="connsiteY3" fmla="*/ 118441 h 845711"/>
                    <a:gd name="connsiteX4" fmla="*/ 310200 w 833176"/>
                    <a:gd name="connsiteY4" fmla="*/ 32254 h 845711"/>
                    <a:gd name="connsiteX0" fmla="*/ 325269 w 833385"/>
                    <a:gd name="connsiteY0" fmla="*/ 76086 h 826448"/>
                    <a:gd name="connsiteX1" fmla="*/ 829153 w 833385"/>
                    <a:gd name="connsiteY1" fmla="*/ 59949 h 826448"/>
                    <a:gd name="connsiteX2" fmla="*/ 0 w 833385"/>
                    <a:gd name="connsiteY2" fmla="*/ 826448 h 826448"/>
                    <a:gd name="connsiteX3" fmla="*/ 2730 w 833385"/>
                    <a:gd name="connsiteY3" fmla="*/ 99178 h 826448"/>
                    <a:gd name="connsiteX4" fmla="*/ 325269 w 833385"/>
                    <a:gd name="connsiteY4" fmla="*/ 76086 h 826448"/>
                    <a:gd name="connsiteX0" fmla="*/ 325269 w 833385"/>
                    <a:gd name="connsiteY0" fmla="*/ 76086 h 826448"/>
                    <a:gd name="connsiteX1" fmla="*/ 829153 w 833385"/>
                    <a:gd name="connsiteY1" fmla="*/ 59949 h 826448"/>
                    <a:gd name="connsiteX2" fmla="*/ 0 w 833385"/>
                    <a:gd name="connsiteY2" fmla="*/ 826448 h 826448"/>
                    <a:gd name="connsiteX3" fmla="*/ 2730 w 833385"/>
                    <a:gd name="connsiteY3" fmla="*/ 55498 h 826448"/>
                    <a:gd name="connsiteX4" fmla="*/ 325269 w 833385"/>
                    <a:gd name="connsiteY4" fmla="*/ 76086 h 826448"/>
                    <a:gd name="connsiteX0" fmla="*/ 325269 w 832619"/>
                    <a:gd name="connsiteY0" fmla="*/ 79141 h 829503"/>
                    <a:gd name="connsiteX1" fmla="*/ 829153 w 832619"/>
                    <a:gd name="connsiteY1" fmla="*/ 63004 h 829503"/>
                    <a:gd name="connsiteX2" fmla="*/ 0 w 832619"/>
                    <a:gd name="connsiteY2" fmla="*/ 829503 h 829503"/>
                    <a:gd name="connsiteX3" fmla="*/ 2730 w 832619"/>
                    <a:gd name="connsiteY3" fmla="*/ 58553 h 829503"/>
                    <a:gd name="connsiteX4" fmla="*/ 325269 w 832619"/>
                    <a:gd name="connsiteY4" fmla="*/ 79141 h 829503"/>
                    <a:gd name="connsiteX0" fmla="*/ 360432 w 833005"/>
                    <a:gd name="connsiteY0" fmla="*/ 65047 h 834823"/>
                    <a:gd name="connsiteX1" fmla="*/ 829153 w 833005"/>
                    <a:gd name="connsiteY1" fmla="*/ 68324 h 834823"/>
                    <a:gd name="connsiteX2" fmla="*/ 0 w 833005"/>
                    <a:gd name="connsiteY2" fmla="*/ 834823 h 834823"/>
                    <a:gd name="connsiteX3" fmla="*/ 2730 w 833005"/>
                    <a:gd name="connsiteY3" fmla="*/ 63873 h 834823"/>
                    <a:gd name="connsiteX4" fmla="*/ 360432 w 833005"/>
                    <a:gd name="connsiteY4" fmla="*/ 65047 h 834823"/>
                    <a:gd name="connsiteX0" fmla="*/ 380524 w 833267"/>
                    <a:gd name="connsiteY0" fmla="*/ 51868 h 841058"/>
                    <a:gd name="connsiteX1" fmla="*/ 829153 w 833267"/>
                    <a:gd name="connsiteY1" fmla="*/ 74559 h 841058"/>
                    <a:gd name="connsiteX2" fmla="*/ 0 w 833267"/>
                    <a:gd name="connsiteY2" fmla="*/ 841058 h 841058"/>
                    <a:gd name="connsiteX3" fmla="*/ 2730 w 833267"/>
                    <a:gd name="connsiteY3" fmla="*/ 70108 h 841058"/>
                    <a:gd name="connsiteX4" fmla="*/ 380524 w 833267"/>
                    <a:gd name="connsiteY4" fmla="*/ 51868 h 841058"/>
                    <a:gd name="connsiteX0" fmla="*/ 380524 w 833010"/>
                    <a:gd name="connsiteY0" fmla="*/ 53270 h 842460"/>
                    <a:gd name="connsiteX1" fmla="*/ 829153 w 833010"/>
                    <a:gd name="connsiteY1" fmla="*/ 75961 h 842460"/>
                    <a:gd name="connsiteX2" fmla="*/ 0 w 833010"/>
                    <a:gd name="connsiteY2" fmla="*/ 842460 h 842460"/>
                    <a:gd name="connsiteX3" fmla="*/ 2730 w 833010"/>
                    <a:gd name="connsiteY3" fmla="*/ 71510 h 842460"/>
                    <a:gd name="connsiteX4" fmla="*/ 380524 w 833010"/>
                    <a:gd name="connsiteY4" fmla="*/ 53270 h 8424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33010" h="842460">
                      <a:moveTo>
                        <a:pt x="380524" y="53270"/>
                      </a:moveTo>
                      <a:cubicBezTo>
                        <a:pt x="590517" y="30772"/>
                        <a:pt x="869094" y="-66375"/>
                        <a:pt x="829153" y="75961"/>
                      </a:cubicBezTo>
                      <a:cubicBezTo>
                        <a:pt x="819246" y="249869"/>
                        <a:pt x="515907" y="795199"/>
                        <a:pt x="0" y="842460"/>
                      </a:cubicBezTo>
                      <a:lnTo>
                        <a:pt x="2730" y="71510"/>
                      </a:lnTo>
                      <a:cubicBezTo>
                        <a:pt x="110243" y="78373"/>
                        <a:pt x="170531" y="75768"/>
                        <a:pt x="380524" y="53270"/>
                      </a:cubicBezTo>
                      <a:close/>
                    </a:path>
                  </a:pathLst>
                </a:custGeom>
                <a:solidFill>
                  <a:srgbClr val="FFFFFF">
                    <a:alpha val="40000"/>
                  </a:srgb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46" name="台形 731">
                <a:extLst>
                  <a:ext uri="{FF2B5EF4-FFF2-40B4-BE49-F238E27FC236}">
                    <a16:creationId xmlns:a16="http://schemas.microsoft.com/office/drawing/2014/main" id="{ED13E769-27C2-4E41-BD7B-3CB21BD56DFD}"/>
                  </a:ext>
                </a:extLst>
              </p:cNvPr>
              <p:cNvSpPr/>
              <p:nvPr/>
            </p:nvSpPr>
            <p:spPr>
              <a:xfrm rot="10800000" flipV="1">
                <a:off x="7773780" y="2393207"/>
                <a:ext cx="285796" cy="1111993"/>
              </a:xfrm>
              <a:custGeom>
                <a:avLst/>
                <a:gdLst>
                  <a:gd name="connsiteX0" fmla="*/ 0 w 184781"/>
                  <a:gd name="connsiteY0" fmla="*/ 551112 h 551112"/>
                  <a:gd name="connsiteX1" fmla="*/ 50098 w 184781"/>
                  <a:gd name="connsiteY1" fmla="*/ 0 h 551112"/>
                  <a:gd name="connsiteX2" fmla="*/ 134683 w 184781"/>
                  <a:gd name="connsiteY2" fmla="*/ 0 h 551112"/>
                  <a:gd name="connsiteX3" fmla="*/ 184781 w 184781"/>
                  <a:gd name="connsiteY3" fmla="*/ 551112 h 551112"/>
                  <a:gd name="connsiteX4" fmla="*/ 0 w 184781"/>
                  <a:gd name="connsiteY4" fmla="*/ 551112 h 551112"/>
                  <a:gd name="connsiteX0" fmla="*/ 0 w 184781"/>
                  <a:gd name="connsiteY0" fmla="*/ 551112 h 551112"/>
                  <a:gd name="connsiteX1" fmla="*/ 50098 w 184781"/>
                  <a:gd name="connsiteY1" fmla="*/ 0 h 551112"/>
                  <a:gd name="connsiteX2" fmla="*/ 134683 w 184781"/>
                  <a:gd name="connsiteY2" fmla="*/ 0 h 551112"/>
                  <a:gd name="connsiteX3" fmla="*/ 184781 w 184781"/>
                  <a:gd name="connsiteY3" fmla="*/ 551112 h 551112"/>
                  <a:gd name="connsiteX4" fmla="*/ 90759 w 184781"/>
                  <a:gd name="connsiteY4" fmla="*/ 549928 h 551112"/>
                  <a:gd name="connsiteX5" fmla="*/ 0 w 184781"/>
                  <a:gd name="connsiteY5" fmla="*/ 551112 h 551112"/>
                  <a:gd name="connsiteX0" fmla="*/ 0 w 184781"/>
                  <a:gd name="connsiteY0" fmla="*/ 551112 h 685660"/>
                  <a:gd name="connsiteX1" fmla="*/ 50098 w 184781"/>
                  <a:gd name="connsiteY1" fmla="*/ 0 h 685660"/>
                  <a:gd name="connsiteX2" fmla="*/ 134683 w 184781"/>
                  <a:gd name="connsiteY2" fmla="*/ 0 h 685660"/>
                  <a:gd name="connsiteX3" fmla="*/ 184781 w 184781"/>
                  <a:gd name="connsiteY3" fmla="*/ 551112 h 685660"/>
                  <a:gd name="connsiteX4" fmla="*/ 81234 w 184781"/>
                  <a:gd name="connsiteY4" fmla="*/ 685660 h 685660"/>
                  <a:gd name="connsiteX5" fmla="*/ 0 w 184781"/>
                  <a:gd name="connsiteY5" fmla="*/ 551112 h 685660"/>
                  <a:gd name="connsiteX0" fmla="*/ 0 w 184781"/>
                  <a:gd name="connsiteY0" fmla="*/ 551112 h 685660"/>
                  <a:gd name="connsiteX1" fmla="*/ 50098 w 184781"/>
                  <a:gd name="connsiteY1" fmla="*/ 0 h 685660"/>
                  <a:gd name="connsiteX2" fmla="*/ 134683 w 184781"/>
                  <a:gd name="connsiteY2" fmla="*/ 0 h 685660"/>
                  <a:gd name="connsiteX3" fmla="*/ 184781 w 184781"/>
                  <a:gd name="connsiteY3" fmla="*/ 551112 h 685660"/>
                  <a:gd name="connsiteX4" fmla="*/ 96509 w 184781"/>
                  <a:gd name="connsiteY4" fmla="*/ 685660 h 685660"/>
                  <a:gd name="connsiteX5" fmla="*/ 0 w 184781"/>
                  <a:gd name="connsiteY5" fmla="*/ 551112 h 685660"/>
                  <a:gd name="connsiteX0" fmla="*/ 0 w 184781"/>
                  <a:gd name="connsiteY0" fmla="*/ 551112 h 685660"/>
                  <a:gd name="connsiteX1" fmla="*/ 50098 w 184781"/>
                  <a:gd name="connsiteY1" fmla="*/ 0 h 685660"/>
                  <a:gd name="connsiteX2" fmla="*/ 134683 w 184781"/>
                  <a:gd name="connsiteY2" fmla="*/ 0 h 685660"/>
                  <a:gd name="connsiteX3" fmla="*/ 184781 w 184781"/>
                  <a:gd name="connsiteY3" fmla="*/ 551112 h 685660"/>
                  <a:gd name="connsiteX4" fmla="*/ 89962 w 184781"/>
                  <a:gd name="connsiteY4" fmla="*/ 685660 h 685660"/>
                  <a:gd name="connsiteX5" fmla="*/ 0 w 184781"/>
                  <a:gd name="connsiteY5" fmla="*/ 551112 h 685660"/>
                  <a:gd name="connsiteX0" fmla="*/ 0 w 198992"/>
                  <a:gd name="connsiteY0" fmla="*/ 551112 h 685660"/>
                  <a:gd name="connsiteX1" fmla="*/ 50098 w 198992"/>
                  <a:gd name="connsiteY1" fmla="*/ 0 h 685660"/>
                  <a:gd name="connsiteX2" fmla="*/ 134683 w 198992"/>
                  <a:gd name="connsiteY2" fmla="*/ 0 h 685660"/>
                  <a:gd name="connsiteX3" fmla="*/ 198992 w 198992"/>
                  <a:gd name="connsiteY3" fmla="*/ 612341 h 685660"/>
                  <a:gd name="connsiteX4" fmla="*/ 89962 w 198992"/>
                  <a:gd name="connsiteY4" fmla="*/ 685660 h 685660"/>
                  <a:gd name="connsiteX5" fmla="*/ 0 w 198992"/>
                  <a:gd name="connsiteY5" fmla="*/ 551112 h 685660"/>
                  <a:gd name="connsiteX0" fmla="*/ 0 w 216756"/>
                  <a:gd name="connsiteY0" fmla="*/ 618037 h 685660"/>
                  <a:gd name="connsiteX1" fmla="*/ 67862 w 216756"/>
                  <a:gd name="connsiteY1" fmla="*/ 0 h 685660"/>
                  <a:gd name="connsiteX2" fmla="*/ 152447 w 216756"/>
                  <a:gd name="connsiteY2" fmla="*/ 0 h 685660"/>
                  <a:gd name="connsiteX3" fmla="*/ 216756 w 216756"/>
                  <a:gd name="connsiteY3" fmla="*/ 612341 h 685660"/>
                  <a:gd name="connsiteX4" fmla="*/ 107726 w 216756"/>
                  <a:gd name="connsiteY4" fmla="*/ 685660 h 685660"/>
                  <a:gd name="connsiteX5" fmla="*/ 0 w 216756"/>
                  <a:gd name="connsiteY5" fmla="*/ 618037 h 685660"/>
                  <a:gd name="connsiteX0" fmla="*/ 0 w 216756"/>
                  <a:gd name="connsiteY0" fmla="*/ 613765 h 685660"/>
                  <a:gd name="connsiteX1" fmla="*/ 67862 w 216756"/>
                  <a:gd name="connsiteY1" fmla="*/ 0 h 685660"/>
                  <a:gd name="connsiteX2" fmla="*/ 152447 w 216756"/>
                  <a:gd name="connsiteY2" fmla="*/ 0 h 685660"/>
                  <a:gd name="connsiteX3" fmla="*/ 216756 w 216756"/>
                  <a:gd name="connsiteY3" fmla="*/ 612341 h 685660"/>
                  <a:gd name="connsiteX4" fmla="*/ 107726 w 216756"/>
                  <a:gd name="connsiteY4" fmla="*/ 685660 h 685660"/>
                  <a:gd name="connsiteX5" fmla="*/ 0 w 216756"/>
                  <a:gd name="connsiteY5" fmla="*/ 613765 h 685660"/>
                  <a:gd name="connsiteX0" fmla="*/ 0 w 214980"/>
                  <a:gd name="connsiteY0" fmla="*/ 592406 h 685660"/>
                  <a:gd name="connsiteX1" fmla="*/ 66086 w 214980"/>
                  <a:gd name="connsiteY1" fmla="*/ 0 h 685660"/>
                  <a:gd name="connsiteX2" fmla="*/ 150671 w 214980"/>
                  <a:gd name="connsiteY2" fmla="*/ 0 h 685660"/>
                  <a:gd name="connsiteX3" fmla="*/ 214980 w 214980"/>
                  <a:gd name="connsiteY3" fmla="*/ 612341 h 685660"/>
                  <a:gd name="connsiteX4" fmla="*/ 105950 w 214980"/>
                  <a:gd name="connsiteY4" fmla="*/ 685660 h 685660"/>
                  <a:gd name="connsiteX5" fmla="*/ 0 w 214980"/>
                  <a:gd name="connsiteY5" fmla="*/ 592406 h 685660"/>
                  <a:gd name="connsiteX0" fmla="*/ 0 w 213204"/>
                  <a:gd name="connsiteY0" fmla="*/ 592406 h 685660"/>
                  <a:gd name="connsiteX1" fmla="*/ 66086 w 213204"/>
                  <a:gd name="connsiteY1" fmla="*/ 0 h 685660"/>
                  <a:gd name="connsiteX2" fmla="*/ 150671 w 213204"/>
                  <a:gd name="connsiteY2" fmla="*/ 0 h 685660"/>
                  <a:gd name="connsiteX3" fmla="*/ 213204 w 213204"/>
                  <a:gd name="connsiteY3" fmla="*/ 585286 h 685660"/>
                  <a:gd name="connsiteX4" fmla="*/ 105950 w 213204"/>
                  <a:gd name="connsiteY4" fmla="*/ 685660 h 685660"/>
                  <a:gd name="connsiteX5" fmla="*/ 0 w 213204"/>
                  <a:gd name="connsiteY5" fmla="*/ 592406 h 6856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13204" h="685660">
                    <a:moveTo>
                      <a:pt x="0" y="592406"/>
                    </a:moveTo>
                    <a:lnTo>
                      <a:pt x="66086" y="0"/>
                    </a:lnTo>
                    <a:lnTo>
                      <a:pt x="150671" y="0"/>
                    </a:lnTo>
                    <a:lnTo>
                      <a:pt x="213204" y="585286"/>
                    </a:lnTo>
                    <a:lnTo>
                      <a:pt x="105950" y="685660"/>
                    </a:lnTo>
                    <a:lnTo>
                      <a:pt x="0" y="592406"/>
                    </a:lnTo>
                    <a:close/>
                  </a:path>
                </a:pathLst>
              </a:custGeom>
              <a:pattFill prst="wdUpDiag">
                <a:fgClr>
                  <a:schemeClr val="accent1">
                    <a:lumMod val="60000"/>
                    <a:lumOff val="40000"/>
                  </a:schemeClr>
                </a:fgClr>
                <a:bgClr>
                  <a:schemeClr val="accent5">
                    <a:lumMod val="75000"/>
                  </a:scheme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47" name="台形 346">
                <a:extLst>
                  <a:ext uri="{FF2B5EF4-FFF2-40B4-BE49-F238E27FC236}">
                    <a16:creationId xmlns:a16="http://schemas.microsoft.com/office/drawing/2014/main" id="{70B2822F-5DC9-4237-A563-F810553215DE}"/>
                  </a:ext>
                </a:extLst>
              </p:cNvPr>
              <p:cNvSpPr/>
              <p:nvPr/>
            </p:nvSpPr>
            <p:spPr>
              <a:xfrm rot="10800000">
                <a:off x="7793019" y="2260296"/>
                <a:ext cx="247318" cy="202452"/>
              </a:xfrm>
              <a:prstGeom prst="trapezoid">
                <a:avLst>
                  <a:gd name="adj" fmla="val 27112"/>
                </a:avLst>
              </a:prstGeom>
              <a:pattFill prst="wdUpDiag">
                <a:fgClr>
                  <a:schemeClr val="accent1">
                    <a:lumMod val="60000"/>
                    <a:lumOff val="40000"/>
                  </a:schemeClr>
                </a:fgClr>
                <a:bgClr>
                  <a:schemeClr val="accent5">
                    <a:lumMod val="75000"/>
                  </a:scheme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53" name="平行四辺形 160">
                <a:extLst>
                  <a:ext uri="{FF2B5EF4-FFF2-40B4-BE49-F238E27FC236}">
                    <a16:creationId xmlns:a16="http://schemas.microsoft.com/office/drawing/2014/main" id="{4431D77D-59F6-49C7-8F46-427007392515}"/>
                  </a:ext>
                </a:extLst>
              </p:cNvPr>
              <p:cNvSpPr/>
              <p:nvPr/>
            </p:nvSpPr>
            <p:spPr>
              <a:xfrm>
                <a:off x="7578955" y="2211448"/>
                <a:ext cx="341845" cy="332267"/>
              </a:xfrm>
              <a:custGeom>
                <a:avLst/>
                <a:gdLst>
                  <a:gd name="connsiteX0" fmla="*/ 0 w 375181"/>
                  <a:gd name="connsiteY0" fmla="*/ 202452 h 202452"/>
                  <a:gd name="connsiteX1" fmla="*/ 131819 w 375181"/>
                  <a:gd name="connsiteY1" fmla="*/ 0 h 202452"/>
                  <a:gd name="connsiteX2" fmla="*/ 375181 w 375181"/>
                  <a:gd name="connsiteY2" fmla="*/ 0 h 202452"/>
                  <a:gd name="connsiteX3" fmla="*/ 243362 w 375181"/>
                  <a:gd name="connsiteY3" fmla="*/ 202452 h 202452"/>
                  <a:gd name="connsiteX4" fmla="*/ 0 w 375181"/>
                  <a:gd name="connsiteY4" fmla="*/ 202452 h 202452"/>
                  <a:gd name="connsiteX0" fmla="*/ 0 w 375181"/>
                  <a:gd name="connsiteY0" fmla="*/ 252458 h 252458"/>
                  <a:gd name="connsiteX1" fmla="*/ 148488 w 375181"/>
                  <a:gd name="connsiteY1" fmla="*/ 0 h 252458"/>
                  <a:gd name="connsiteX2" fmla="*/ 375181 w 375181"/>
                  <a:gd name="connsiteY2" fmla="*/ 50006 h 252458"/>
                  <a:gd name="connsiteX3" fmla="*/ 243362 w 375181"/>
                  <a:gd name="connsiteY3" fmla="*/ 252458 h 252458"/>
                  <a:gd name="connsiteX4" fmla="*/ 0 w 375181"/>
                  <a:gd name="connsiteY4" fmla="*/ 252458 h 252458"/>
                  <a:gd name="connsiteX0" fmla="*/ 0 w 341844"/>
                  <a:gd name="connsiteY0" fmla="*/ 126252 h 252458"/>
                  <a:gd name="connsiteX1" fmla="*/ 115151 w 341844"/>
                  <a:gd name="connsiteY1" fmla="*/ 0 h 252458"/>
                  <a:gd name="connsiteX2" fmla="*/ 341844 w 341844"/>
                  <a:gd name="connsiteY2" fmla="*/ 50006 h 252458"/>
                  <a:gd name="connsiteX3" fmla="*/ 210025 w 341844"/>
                  <a:gd name="connsiteY3" fmla="*/ 252458 h 252458"/>
                  <a:gd name="connsiteX4" fmla="*/ 0 w 341844"/>
                  <a:gd name="connsiteY4" fmla="*/ 126252 h 252458"/>
                  <a:gd name="connsiteX0" fmla="*/ 0 w 341844"/>
                  <a:gd name="connsiteY0" fmla="*/ 126252 h 295321"/>
                  <a:gd name="connsiteX1" fmla="*/ 115151 w 341844"/>
                  <a:gd name="connsiteY1" fmla="*/ 0 h 295321"/>
                  <a:gd name="connsiteX2" fmla="*/ 341844 w 341844"/>
                  <a:gd name="connsiteY2" fmla="*/ 50006 h 295321"/>
                  <a:gd name="connsiteX3" fmla="*/ 143351 w 341844"/>
                  <a:gd name="connsiteY3" fmla="*/ 295321 h 295321"/>
                  <a:gd name="connsiteX4" fmla="*/ 0 w 341844"/>
                  <a:gd name="connsiteY4" fmla="*/ 126252 h 2953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1844" h="295321">
                    <a:moveTo>
                      <a:pt x="0" y="126252"/>
                    </a:moveTo>
                    <a:lnTo>
                      <a:pt x="115151" y="0"/>
                    </a:lnTo>
                    <a:lnTo>
                      <a:pt x="341844" y="50006"/>
                    </a:lnTo>
                    <a:lnTo>
                      <a:pt x="143351" y="295321"/>
                    </a:lnTo>
                    <a:lnTo>
                      <a:pt x="0" y="126252"/>
                    </a:lnTo>
                    <a:close/>
                  </a:path>
                </a:pathLst>
              </a:custGeom>
              <a:solidFill>
                <a:srgbClr val="000000">
                  <a:alpha val="50196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54" name="平行四辺形 160">
                <a:extLst>
                  <a:ext uri="{FF2B5EF4-FFF2-40B4-BE49-F238E27FC236}">
                    <a16:creationId xmlns:a16="http://schemas.microsoft.com/office/drawing/2014/main" id="{2347573C-AE85-4D26-B696-5542FC68D19F}"/>
                  </a:ext>
                </a:extLst>
              </p:cNvPr>
              <p:cNvSpPr/>
              <p:nvPr/>
            </p:nvSpPr>
            <p:spPr>
              <a:xfrm flipH="1">
                <a:off x="7912556" y="2211448"/>
                <a:ext cx="341845" cy="332267"/>
              </a:xfrm>
              <a:custGeom>
                <a:avLst/>
                <a:gdLst>
                  <a:gd name="connsiteX0" fmla="*/ 0 w 375181"/>
                  <a:gd name="connsiteY0" fmla="*/ 202452 h 202452"/>
                  <a:gd name="connsiteX1" fmla="*/ 131819 w 375181"/>
                  <a:gd name="connsiteY1" fmla="*/ 0 h 202452"/>
                  <a:gd name="connsiteX2" fmla="*/ 375181 w 375181"/>
                  <a:gd name="connsiteY2" fmla="*/ 0 h 202452"/>
                  <a:gd name="connsiteX3" fmla="*/ 243362 w 375181"/>
                  <a:gd name="connsiteY3" fmla="*/ 202452 h 202452"/>
                  <a:gd name="connsiteX4" fmla="*/ 0 w 375181"/>
                  <a:gd name="connsiteY4" fmla="*/ 202452 h 202452"/>
                  <a:gd name="connsiteX0" fmla="*/ 0 w 375181"/>
                  <a:gd name="connsiteY0" fmla="*/ 252458 h 252458"/>
                  <a:gd name="connsiteX1" fmla="*/ 148488 w 375181"/>
                  <a:gd name="connsiteY1" fmla="*/ 0 h 252458"/>
                  <a:gd name="connsiteX2" fmla="*/ 375181 w 375181"/>
                  <a:gd name="connsiteY2" fmla="*/ 50006 h 252458"/>
                  <a:gd name="connsiteX3" fmla="*/ 243362 w 375181"/>
                  <a:gd name="connsiteY3" fmla="*/ 252458 h 252458"/>
                  <a:gd name="connsiteX4" fmla="*/ 0 w 375181"/>
                  <a:gd name="connsiteY4" fmla="*/ 252458 h 252458"/>
                  <a:gd name="connsiteX0" fmla="*/ 0 w 341844"/>
                  <a:gd name="connsiteY0" fmla="*/ 126252 h 252458"/>
                  <a:gd name="connsiteX1" fmla="*/ 115151 w 341844"/>
                  <a:gd name="connsiteY1" fmla="*/ 0 h 252458"/>
                  <a:gd name="connsiteX2" fmla="*/ 341844 w 341844"/>
                  <a:gd name="connsiteY2" fmla="*/ 50006 h 252458"/>
                  <a:gd name="connsiteX3" fmla="*/ 210025 w 341844"/>
                  <a:gd name="connsiteY3" fmla="*/ 252458 h 252458"/>
                  <a:gd name="connsiteX4" fmla="*/ 0 w 341844"/>
                  <a:gd name="connsiteY4" fmla="*/ 126252 h 252458"/>
                  <a:gd name="connsiteX0" fmla="*/ 0 w 341844"/>
                  <a:gd name="connsiteY0" fmla="*/ 126252 h 295321"/>
                  <a:gd name="connsiteX1" fmla="*/ 115151 w 341844"/>
                  <a:gd name="connsiteY1" fmla="*/ 0 h 295321"/>
                  <a:gd name="connsiteX2" fmla="*/ 341844 w 341844"/>
                  <a:gd name="connsiteY2" fmla="*/ 50006 h 295321"/>
                  <a:gd name="connsiteX3" fmla="*/ 143351 w 341844"/>
                  <a:gd name="connsiteY3" fmla="*/ 295321 h 295321"/>
                  <a:gd name="connsiteX4" fmla="*/ 0 w 341844"/>
                  <a:gd name="connsiteY4" fmla="*/ 126252 h 2953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1844" h="295321">
                    <a:moveTo>
                      <a:pt x="0" y="126252"/>
                    </a:moveTo>
                    <a:lnTo>
                      <a:pt x="115151" y="0"/>
                    </a:lnTo>
                    <a:lnTo>
                      <a:pt x="341844" y="50006"/>
                    </a:lnTo>
                    <a:lnTo>
                      <a:pt x="143351" y="295321"/>
                    </a:lnTo>
                    <a:lnTo>
                      <a:pt x="0" y="126252"/>
                    </a:lnTo>
                    <a:close/>
                  </a:path>
                </a:pathLst>
              </a:custGeom>
              <a:solidFill>
                <a:srgbClr val="000000">
                  <a:alpha val="50196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57" name="平行四辺形 160">
                <a:extLst>
                  <a:ext uri="{FF2B5EF4-FFF2-40B4-BE49-F238E27FC236}">
                    <a16:creationId xmlns:a16="http://schemas.microsoft.com/office/drawing/2014/main" id="{92869100-2430-4A24-A724-D8155A78E6ED}"/>
                  </a:ext>
                </a:extLst>
              </p:cNvPr>
              <p:cNvSpPr/>
              <p:nvPr/>
            </p:nvSpPr>
            <p:spPr>
              <a:xfrm>
                <a:off x="7578955" y="2210294"/>
                <a:ext cx="341845" cy="295321"/>
              </a:xfrm>
              <a:custGeom>
                <a:avLst/>
                <a:gdLst>
                  <a:gd name="connsiteX0" fmla="*/ 0 w 375181"/>
                  <a:gd name="connsiteY0" fmla="*/ 202452 h 202452"/>
                  <a:gd name="connsiteX1" fmla="*/ 131819 w 375181"/>
                  <a:gd name="connsiteY1" fmla="*/ 0 h 202452"/>
                  <a:gd name="connsiteX2" fmla="*/ 375181 w 375181"/>
                  <a:gd name="connsiteY2" fmla="*/ 0 h 202452"/>
                  <a:gd name="connsiteX3" fmla="*/ 243362 w 375181"/>
                  <a:gd name="connsiteY3" fmla="*/ 202452 h 202452"/>
                  <a:gd name="connsiteX4" fmla="*/ 0 w 375181"/>
                  <a:gd name="connsiteY4" fmla="*/ 202452 h 202452"/>
                  <a:gd name="connsiteX0" fmla="*/ 0 w 375181"/>
                  <a:gd name="connsiteY0" fmla="*/ 252458 h 252458"/>
                  <a:gd name="connsiteX1" fmla="*/ 148488 w 375181"/>
                  <a:gd name="connsiteY1" fmla="*/ 0 h 252458"/>
                  <a:gd name="connsiteX2" fmla="*/ 375181 w 375181"/>
                  <a:gd name="connsiteY2" fmla="*/ 50006 h 252458"/>
                  <a:gd name="connsiteX3" fmla="*/ 243362 w 375181"/>
                  <a:gd name="connsiteY3" fmla="*/ 252458 h 252458"/>
                  <a:gd name="connsiteX4" fmla="*/ 0 w 375181"/>
                  <a:gd name="connsiteY4" fmla="*/ 252458 h 252458"/>
                  <a:gd name="connsiteX0" fmla="*/ 0 w 341844"/>
                  <a:gd name="connsiteY0" fmla="*/ 126252 h 252458"/>
                  <a:gd name="connsiteX1" fmla="*/ 115151 w 341844"/>
                  <a:gd name="connsiteY1" fmla="*/ 0 h 252458"/>
                  <a:gd name="connsiteX2" fmla="*/ 341844 w 341844"/>
                  <a:gd name="connsiteY2" fmla="*/ 50006 h 252458"/>
                  <a:gd name="connsiteX3" fmla="*/ 210025 w 341844"/>
                  <a:gd name="connsiteY3" fmla="*/ 252458 h 252458"/>
                  <a:gd name="connsiteX4" fmla="*/ 0 w 341844"/>
                  <a:gd name="connsiteY4" fmla="*/ 126252 h 252458"/>
                  <a:gd name="connsiteX0" fmla="*/ 0 w 341844"/>
                  <a:gd name="connsiteY0" fmla="*/ 126252 h 295321"/>
                  <a:gd name="connsiteX1" fmla="*/ 115151 w 341844"/>
                  <a:gd name="connsiteY1" fmla="*/ 0 h 295321"/>
                  <a:gd name="connsiteX2" fmla="*/ 341844 w 341844"/>
                  <a:gd name="connsiteY2" fmla="*/ 50006 h 295321"/>
                  <a:gd name="connsiteX3" fmla="*/ 143351 w 341844"/>
                  <a:gd name="connsiteY3" fmla="*/ 295321 h 295321"/>
                  <a:gd name="connsiteX4" fmla="*/ 0 w 341844"/>
                  <a:gd name="connsiteY4" fmla="*/ 126252 h 2953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1844" h="295321">
                    <a:moveTo>
                      <a:pt x="0" y="126252"/>
                    </a:moveTo>
                    <a:lnTo>
                      <a:pt x="115151" y="0"/>
                    </a:lnTo>
                    <a:lnTo>
                      <a:pt x="341844" y="50006"/>
                    </a:lnTo>
                    <a:lnTo>
                      <a:pt x="143351" y="295321"/>
                    </a:lnTo>
                    <a:lnTo>
                      <a:pt x="0" y="126252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58" name="平行四辺形 160">
                <a:extLst>
                  <a:ext uri="{FF2B5EF4-FFF2-40B4-BE49-F238E27FC236}">
                    <a16:creationId xmlns:a16="http://schemas.microsoft.com/office/drawing/2014/main" id="{8F10C6BE-77D6-4051-9459-93E04C0C1927}"/>
                  </a:ext>
                </a:extLst>
              </p:cNvPr>
              <p:cNvSpPr/>
              <p:nvPr/>
            </p:nvSpPr>
            <p:spPr>
              <a:xfrm flipH="1">
                <a:off x="7912557" y="2210294"/>
                <a:ext cx="341845" cy="295321"/>
              </a:xfrm>
              <a:custGeom>
                <a:avLst/>
                <a:gdLst>
                  <a:gd name="connsiteX0" fmla="*/ 0 w 375181"/>
                  <a:gd name="connsiteY0" fmla="*/ 202452 h 202452"/>
                  <a:gd name="connsiteX1" fmla="*/ 131819 w 375181"/>
                  <a:gd name="connsiteY1" fmla="*/ 0 h 202452"/>
                  <a:gd name="connsiteX2" fmla="*/ 375181 w 375181"/>
                  <a:gd name="connsiteY2" fmla="*/ 0 h 202452"/>
                  <a:gd name="connsiteX3" fmla="*/ 243362 w 375181"/>
                  <a:gd name="connsiteY3" fmla="*/ 202452 h 202452"/>
                  <a:gd name="connsiteX4" fmla="*/ 0 w 375181"/>
                  <a:gd name="connsiteY4" fmla="*/ 202452 h 202452"/>
                  <a:gd name="connsiteX0" fmla="*/ 0 w 375181"/>
                  <a:gd name="connsiteY0" fmla="*/ 252458 h 252458"/>
                  <a:gd name="connsiteX1" fmla="*/ 148488 w 375181"/>
                  <a:gd name="connsiteY1" fmla="*/ 0 h 252458"/>
                  <a:gd name="connsiteX2" fmla="*/ 375181 w 375181"/>
                  <a:gd name="connsiteY2" fmla="*/ 50006 h 252458"/>
                  <a:gd name="connsiteX3" fmla="*/ 243362 w 375181"/>
                  <a:gd name="connsiteY3" fmla="*/ 252458 h 252458"/>
                  <a:gd name="connsiteX4" fmla="*/ 0 w 375181"/>
                  <a:gd name="connsiteY4" fmla="*/ 252458 h 252458"/>
                  <a:gd name="connsiteX0" fmla="*/ 0 w 341844"/>
                  <a:gd name="connsiteY0" fmla="*/ 126252 h 252458"/>
                  <a:gd name="connsiteX1" fmla="*/ 115151 w 341844"/>
                  <a:gd name="connsiteY1" fmla="*/ 0 h 252458"/>
                  <a:gd name="connsiteX2" fmla="*/ 341844 w 341844"/>
                  <a:gd name="connsiteY2" fmla="*/ 50006 h 252458"/>
                  <a:gd name="connsiteX3" fmla="*/ 210025 w 341844"/>
                  <a:gd name="connsiteY3" fmla="*/ 252458 h 252458"/>
                  <a:gd name="connsiteX4" fmla="*/ 0 w 341844"/>
                  <a:gd name="connsiteY4" fmla="*/ 126252 h 252458"/>
                  <a:gd name="connsiteX0" fmla="*/ 0 w 341844"/>
                  <a:gd name="connsiteY0" fmla="*/ 126252 h 295321"/>
                  <a:gd name="connsiteX1" fmla="*/ 115151 w 341844"/>
                  <a:gd name="connsiteY1" fmla="*/ 0 h 295321"/>
                  <a:gd name="connsiteX2" fmla="*/ 341844 w 341844"/>
                  <a:gd name="connsiteY2" fmla="*/ 50006 h 295321"/>
                  <a:gd name="connsiteX3" fmla="*/ 143351 w 341844"/>
                  <a:gd name="connsiteY3" fmla="*/ 295321 h 295321"/>
                  <a:gd name="connsiteX4" fmla="*/ 0 w 341844"/>
                  <a:gd name="connsiteY4" fmla="*/ 126252 h 2953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1844" h="295321">
                    <a:moveTo>
                      <a:pt x="0" y="126252"/>
                    </a:moveTo>
                    <a:lnTo>
                      <a:pt x="115151" y="0"/>
                    </a:lnTo>
                    <a:lnTo>
                      <a:pt x="341844" y="50006"/>
                    </a:lnTo>
                    <a:lnTo>
                      <a:pt x="143351" y="295321"/>
                    </a:lnTo>
                    <a:lnTo>
                      <a:pt x="0" y="126252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59" name="四角形: 上の 2 つの角を丸める 358">
                <a:extLst>
                  <a:ext uri="{FF2B5EF4-FFF2-40B4-BE49-F238E27FC236}">
                    <a16:creationId xmlns:a16="http://schemas.microsoft.com/office/drawing/2014/main" id="{1C8E6FDF-D636-4C46-AD36-650EA85A709B}"/>
                  </a:ext>
                </a:extLst>
              </p:cNvPr>
              <p:cNvSpPr/>
              <p:nvPr/>
            </p:nvSpPr>
            <p:spPr>
              <a:xfrm>
                <a:off x="8102656" y="2640275"/>
                <a:ext cx="314128" cy="332267"/>
              </a:xfrm>
              <a:prstGeom prst="round2SameRect">
                <a:avLst>
                  <a:gd name="adj1" fmla="val 0"/>
                  <a:gd name="adj2" fmla="val 27536"/>
                </a:avLst>
              </a:prstGeom>
              <a:solidFill>
                <a:schemeClr val="bg1">
                  <a:lumMod val="95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250" name="グループ化 249">
              <a:extLst>
                <a:ext uri="{FF2B5EF4-FFF2-40B4-BE49-F238E27FC236}">
                  <a16:creationId xmlns:a16="http://schemas.microsoft.com/office/drawing/2014/main" id="{46B6D740-5B2B-45B7-B482-206E210820B1}"/>
                </a:ext>
              </a:extLst>
            </p:cNvPr>
            <p:cNvGrpSpPr/>
            <p:nvPr/>
          </p:nvGrpSpPr>
          <p:grpSpPr>
            <a:xfrm>
              <a:off x="7417064" y="1265067"/>
              <a:ext cx="972825" cy="438634"/>
              <a:chOff x="7417064" y="1265067"/>
              <a:chExt cx="972825" cy="438634"/>
            </a:xfrm>
          </p:grpSpPr>
          <p:sp>
            <p:nvSpPr>
              <p:cNvPr id="251" name="月 250">
                <a:extLst>
                  <a:ext uri="{FF2B5EF4-FFF2-40B4-BE49-F238E27FC236}">
                    <a16:creationId xmlns:a16="http://schemas.microsoft.com/office/drawing/2014/main" id="{5451953B-93E4-4F05-AA81-06AD61D0AD38}"/>
                  </a:ext>
                </a:extLst>
              </p:cNvPr>
              <p:cNvSpPr/>
              <p:nvPr/>
            </p:nvSpPr>
            <p:spPr>
              <a:xfrm rot="15300000">
                <a:off x="7594424" y="1116446"/>
                <a:ext cx="56815" cy="354057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252" name="グループ化 251">
                <a:extLst>
                  <a:ext uri="{FF2B5EF4-FFF2-40B4-BE49-F238E27FC236}">
                    <a16:creationId xmlns:a16="http://schemas.microsoft.com/office/drawing/2014/main" id="{871C5757-210C-49BF-BD68-5AC94EB086AD}"/>
                  </a:ext>
                </a:extLst>
              </p:cNvPr>
              <p:cNvGrpSpPr/>
              <p:nvPr/>
            </p:nvGrpSpPr>
            <p:grpSpPr>
              <a:xfrm>
                <a:off x="7417064" y="1356742"/>
                <a:ext cx="972825" cy="346959"/>
                <a:chOff x="3315793" y="1523998"/>
                <a:chExt cx="934739" cy="333376"/>
              </a:xfrm>
            </p:grpSpPr>
            <p:sp>
              <p:nvSpPr>
                <p:cNvPr id="256" name="四角形: 上の 2 つの角を丸める 255">
                  <a:extLst>
                    <a:ext uri="{FF2B5EF4-FFF2-40B4-BE49-F238E27FC236}">
                      <a16:creationId xmlns:a16="http://schemas.microsoft.com/office/drawing/2014/main" id="{DC093EEC-415C-4D0D-8DA7-9004BBCCA0AA}"/>
                    </a:ext>
                  </a:extLst>
                </p:cNvPr>
                <p:cNvSpPr/>
                <p:nvPr/>
              </p:nvSpPr>
              <p:spPr>
                <a:xfrm>
                  <a:off x="3337225" y="1548879"/>
                  <a:ext cx="391812" cy="294446"/>
                </a:xfrm>
                <a:prstGeom prst="round2SameRect">
                  <a:avLst>
                    <a:gd name="adj1" fmla="val 17823"/>
                    <a:gd name="adj2" fmla="val 42965"/>
                  </a:avLst>
                </a:prstGeom>
                <a:solidFill>
                  <a:srgbClr val="00B0F0">
                    <a:alpha val="2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7" name="四角形: 上の 2 つの角を丸める 256">
                  <a:extLst>
                    <a:ext uri="{FF2B5EF4-FFF2-40B4-BE49-F238E27FC236}">
                      <a16:creationId xmlns:a16="http://schemas.microsoft.com/office/drawing/2014/main" id="{F3E85358-811F-4A67-A32A-052AD05C844E}"/>
                    </a:ext>
                  </a:extLst>
                </p:cNvPr>
                <p:cNvSpPr/>
                <p:nvPr/>
              </p:nvSpPr>
              <p:spPr>
                <a:xfrm>
                  <a:off x="3837288" y="1548879"/>
                  <a:ext cx="391812" cy="294446"/>
                </a:xfrm>
                <a:prstGeom prst="round2SameRect">
                  <a:avLst>
                    <a:gd name="adj1" fmla="val 17094"/>
                    <a:gd name="adj2" fmla="val 42965"/>
                  </a:avLst>
                </a:prstGeom>
                <a:solidFill>
                  <a:srgbClr val="00B0F0">
                    <a:alpha val="2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8" name="フリーフォーム: 図形 257">
                  <a:extLst>
                    <a:ext uri="{FF2B5EF4-FFF2-40B4-BE49-F238E27FC236}">
                      <a16:creationId xmlns:a16="http://schemas.microsoft.com/office/drawing/2014/main" id="{F760498C-23BF-4B30-BCA7-788683C9B578}"/>
                    </a:ext>
                  </a:extLst>
                </p:cNvPr>
                <p:cNvSpPr/>
                <p:nvPr/>
              </p:nvSpPr>
              <p:spPr>
                <a:xfrm>
                  <a:off x="3315793" y="1523998"/>
                  <a:ext cx="934739" cy="333376"/>
                </a:xfrm>
                <a:custGeom>
                  <a:avLst/>
                  <a:gdLst>
                    <a:gd name="connsiteX0" fmla="*/ 574982 w 934739"/>
                    <a:gd name="connsiteY0" fmla="*/ 41459 h 333376"/>
                    <a:gd name="connsiteX1" fmla="*/ 531020 w 934739"/>
                    <a:gd name="connsiteY1" fmla="*/ 85421 h 333376"/>
                    <a:gd name="connsiteX2" fmla="*/ 531020 w 934739"/>
                    <a:gd name="connsiteY2" fmla="*/ 188139 h 333376"/>
                    <a:gd name="connsiteX3" fmla="*/ 641516 w 934739"/>
                    <a:gd name="connsiteY3" fmla="*/ 298635 h 333376"/>
                    <a:gd name="connsiteX4" fmla="*/ 793286 w 934739"/>
                    <a:gd name="connsiteY4" fmla="*/ 298635 h 333376"/>
                    <a:gd name="connsiteX5" fmla="*/ 903782 w 934739"/>
                    <a:gd name="connsiteY5" fmla="*/ 188139 h 333376"/>
                    <a:gd name="connsiteX6" fmla="*/ 903782 w 934739"/>
                    <a:gd name="connsiteY6" fmla="*/ 85421 h 333376"/>
                    <a:gd name="connsiteX7" fmla="*/ 859820 w 934739"/>
                    <a:gd name="connsiteY7" fmla="*/ 41459 h 333376"/>
                    <a:gd name="connsiteX8" fmla="*/ 76793 w 934739"/>
                    <a:gd name="connsiteY8" fmla="*/ 41459 h 333376"/>
                    <a:gd name="connsiteX9" fmla="*/ 30957 w 934739"/>
                    <a:gd name="connsiteY9" fmla="*/ 87295 h 333376"/>
                    <a:gd name="connsiteX10" fmla="*/ 30957 w 934739"/>
                    <a:gd name="connsiteY10" fmla="*/ 188139 h 333376"/>
                    <a:gd name="connsiteX11" fmla="*/ 141453 w 934739"/>
                    <a:gd name="connsiteY11" fmla="*/ 298635 h 333376"/>
                    <a:gd name="connsiteX12" fmla="*/ 293223 w 934739"/>
                    <a:gd name="connsiteY12" fmla="*/ 298635 h 333376"/>
                    <a:gd name="connsiteX13" fmla="*/ 403719 w 934739"/>
                    <a:gd name="connsiteY13" fmla="*/ 188139 h 333376"/>
                    <a:gd name="connsiteX14" fmla="*/ 403719 w 934739"/>
                    <a:gd name="connsiteY14" fmla="*/ 87295 h 333376"/>
                    <a:gd name="connsiteX15" fmla="*/ 357883 w 934739"/>
                    <a:gd name="connsiteY15" fmla="*/ 41459 h 333376"/>
                    <a:gd name="connsiteX16" fmla="*/ 465586 w 934739"/>
                    <a:gd name="connsiteY16" fmla="*/ 16 h 333376"/>
                    <a:gd name="connsiteX17" fmla="*/ 510674 w 934739"/>
                    <a:gd name="connsiteY17" fmla="*/ 13682 h 333376"/>
                    <a:gd name="connsiteX18" fmla="*/ 516368 w 934739"/>
                    <a:gd name="connsiteY18" fmla="*/ 23194 h 333376"/>
                    <a:gd name="connsiteX19" fmla="*/ 516418 w 934739"/>
                    <a:gd name="connsiteY19" fmla="*/ 23072 h 333376"/>
                    <a:gd name="connsiteX20" fmla="*/ 555902 w 934739"/>
                    <a:gd name="connsiteY20" fmla="*/ 6717 h 333376"/>
                    <a:gd name="connsiteX21" fmla="*/ 878900 w 934739"/>
                    <a:gd name="connsiteY21" fmla="*/ 6717 h 333376"/>
                    <a:gd name="connsiteX22" fmla="*/ 934739 w 934739"/>
                    <a:gd name="connsiteY22" fmla="*/ 62556 h 333376"/>
                    <a:gd name="connsiteX23" fmla="*/ 934739 w 934739"/>
                    <a:gd name="connsiteY23" fmla="*/ 193027 h 333376"/>
                    <a:gd name="connsiteX24" fmla="*/ 794390 w 934739"/>
                    <a:gd name="connsiteY24" fmla="*/ 333376 h 333376"/>
                    <a:gd name="connsiteX25" fmla="*/ 640412 w 934739"/>
                    <a:gd name="connsiteY25" fmla="*/ 333376 h 333376"/>
                    <a:gd name="connsiteX26" fmla="*/ 500063 w 934739"/>
                    <a:gd name="connsiteY26" fmla="*/ 193027 h 333376"/>
                    <a:gd name="connsiteX27" fmla="*/ 500063 w 934739"/>
                    <a:gd name="connsiteY27" fmla="*/ 62556 h 333376"/>
                    <a:gd name="connsiteX28" fmla="*/ 507499 w 934739"/>
                    <a:gd name="connsiteY28" fmla="*/ 44604 h 333376"/>
                    <a:gd name="connsiteX29" fmla="*/ 496790 w 934739"/>
                    <a:gd name="connsiteY29" fmla="*/ 28826 h 333376"/>
                    <a:gd name="connsiteX30" fmla="*/ 466203 w 934739"/>
                    <a:gd name="connsiteY30" fmla="*/ 20534 h 333376"/>
                    <a:gd name="connsiteX31" fmla="*/ 435544 w 934739"/>
                    <a:gd name="connsiteY31" fmla="*/ 30238 h 333376"/>
                    <a:gd name="connsiteX32" fmla="*/ 426791 w 934739"/>
                    <a:gd name="connsiteY32" fmla="*/ 45902 h 333376"/>
                    <a:gd name="connsiteX33" fmla="*/ 434676 w 934739"/>
                    <a:gd name="connsiteY33" fmla="*/ 64937 h 333376"/>
                    <a:gd name="connsiteX34" fmla="*/ 434676 w 934739"/>
                    <a:gd name="connsiteY34" fmla="*/ 193027 h 333376"/>
                    <a:gd name="connsiteX35" fmla="*/ 294327 w 934739"/>
                    <a:gd name="connsiteY35" fmla="*/ 333376 h 333376"/>
                    <a:gd name="connsiteX36" fmla="*/ 140349 w 934739"/>
                    <a:gd name="connsiteY36" fmla="*/ 333376 h 333376"/>
                    <a:gd name="connsiteX37" fmla="*/ 0 w 934739"/>
                    <a:gd name="connsiteY37" fmla="*/ 193027 h 333376"/>
                    <a:gd name="connsiteX38" fmla="*/ 0 w 934739"/>
                    <a:gd name="connsiteY38" fmla="*/ 64937 h 333376"/>
                    <a:gd name="connsiteX39" fmla="*/ 58220 w 934739"/>
                    <a:gd name="connsiteY39" fmla="*/ 6717 h 333376"/>
                    <a:gd name="connsiteX40" fmla="*/ 376456 w 934739"/>
                    <a:gd name="connsiteY40" fmla="*/ 6717 h 333376"/>
                    <a:gd name="connsiteX41" fmla="*/ 399118 w 934739"/>
                    <a:gd name="connsiteY41" fmla="*/ 11292 h 333376"/>
                    <a:gd name="connsiteX42" fmla="*/ 417083 w 934739"/>
                    <a:gd name="connsiteY42" fmla="*/ 23405 h 333376"/>
                    <a:gd name="connsiteX43" fmla="*/ 420813 w 934739"/>
                    <a:gd name="connsiteY43" fmla="*/ 15932 h 333376"/>
                    <a:gd name="connsiteX44" fmla="*/ 465586 w 934739"/>
                    <a:gd name="connsiteY44" fmla="*/ 16 h 3333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</a:cxnLst>
                  <a:rect l="l" t="t" r="r" b="b"/>
                  <a:pathLst>
                    <a:path w="934739" h="333376">
                      <a:moveTo>
                        <a:pt x="574982" y="41459"/>
                      </a:moveTo>
                      <a:cubicBezTo>
                        <a:pt x="550702" y="41459"/>
                        <a:pt x="531020" y="61141"/>
                        <a:pt x="531020" y="85421"/>
                      </a:cubicBezTo>
                      <a:lnTo>
                        <a:pt x="531020" y="188139"/>
                      </a:lnTo>
                      <a:cubicBezTo>
                        <a:pt x="531020" y="249164"/>
                        <a:pt x="580491" y="298635"/>
                        <a:pt x="641516" y="298635"/>
                      </a:cubicBezTo>
                      <a:lnTo>
                        <a:pt x="793286" y="298635"/>
                      </a:lnTo>
                      <a:cubicBezTo>
                        <a:pt x="854311" y="298635"/>
                        <a:pt x="903782" y="249164"/>
                        <a:pt x="903782" y="188139"/>
                      </a:cubicBezTo>
                      <a:lnTo>
                        <a:pt x="903782" y="85421"/>
                      </a:lnTo>
                      <a:cubicBezTo>
                        <a:pt x="903782" y="61141"/>
                        <a:pt x="884100" y="41459"/>
                        <a:pt x="859820" y="41459"/>
                      </a:cubicBezTo>
                      <a:close/>
                      <a:moveTo>
                        <a:pt x="76793" y="41459"/>
                      </a:moveTo>
                      <a:cubicBezTo>
                        <a:pt x="51478" y="41459"/>
                        <a:pt x="30957" y="61980"/>
                        <a:pt x="30957" y="87295"/>
                      </a:cubicBezTo>
                      <a:lnTo>
                        <a:pt x="30957" y="188139"/>
                      </a:lnTo>
                      <a:cubicBezTo>
                        <a:pt x="30957" y="249164"/>
                        <a:pt x="80428" y="298635"/>
                        <a:pt x="141453" y="298635"/>
                      </a:cubicBezTo>
                      <a:lnTo>
                        <a:pt x="293223" y="298635"/>
                      </a:lnTo>
                      <a:cubicBezTo>
                        <a:pt x="354248" y="298635"/>
                        <a:pt x="403719" y="249164"/>
                        <a:pt x="403719" y="188139"/>
                      </a:cubicBezTo>
                      <a:lnTo>
                        <a:pt x="403719" y="87295"/>
                      </a:lnTo>
                      <a:cubicBezTo>
                        <a:pt x="403719" y="61980"/>
                        <a:pt x="383198" y="41459"/>
                        <a:pt x="357883" y="41459"/>
                      </a:cubicBezTo>
                      <a:close/>
                      <a:moveTo>
                        <a:pt x="465586" y="16"/>
                      </a:moveTo>
                      <a:cubicBezTo>
                        <a:pt x="482849" y="-330"/>
                        <a:pt x="498760" y="4878"/>
                        <a:pt x="510674" y="13682"/>
                      </a:cubicBezTo>
                      <a:lnTo>
                        <a:pt x="516368" y="23194"/>
                      </a:lnTo>
                      <a:lnTo>
                        <a:pt x="516418" y="23072"/>
                      </a:lnTo>
                      <a:cubicBezTo>
                        <a:pt x="526523" y="12967"/>
                        <a:pt x="540483" y="6717"/>
                        <a:pt x="555902" y="6717"/>
                      </a:cubicBezTo>
                      <a:lnTo>
                        <a:pt x="878900" y="6717"/>
                      </a:lnTo>
                      <a:cubicBezTo>
                        <a:pt x="909739" y="6717"/>
                        <a:pt x="934739" y="31717"/>
                        <a:pt x="934739" y="62556"/>
                      </a:cubicBezTo>
                      <a:lnTo>
                        <a:pt x="934739" y="193027"/>
                      </a:lnTo>
                      <a:cubicBezTo>
                        <a:pt x="934739" y="270540"/>
                        <a:pt x="871903" y="333376"/>
                        <a:pt x="794390" y="333376"/>
                      </a:cubicBezTo>
                      <a:lnTo>
                        <a:pt x="640412" y="333376"/>
                      </a:lnTo>
                      <a:cubicBezTo>
                        <a:pt x="562899" y="333376"/>
                        <a:pt x="500063" y="270540"/>
                        <a:pt x="500063" y="193027"/>
                      </a:cubicBezTo>
                      <a:lnTo>
                        <a:pt x="500063" y="62556"/>
                      </a:lnTo>
                      <a:lnTo>
                        <a:pt x="507499" y="44604"/>
                      </a:lnTo>
                      <a:lnTo>
                        <a:pt x="496790" y="28826"/>
                      </a:lnTo>
                      <a:cubicBezTo>
                        <a:pt x="488687" y="23499"/>
                        <a:pt x="477901" y="20347"/>
                        <a:pt x="466203" y="20534"/>
                      </a:cubicBezTo>
                      <a:cubicBezTo>
                        <a:pt x="454176" y="20727"/>
                        <a:pt x="443356" y="24409"/>
                        <a:pt x="435544" y="30238"/>
                      </a:cubicBezTo>
                      <a:lnTo>
                        <a:pt x="426791" y="45902"/>
                      </a:lnTo>
                      <a:lnTo>
                        <a:pt x="434676" y="64937"/>
                      </a:lnTo>
                      <a:lnTo>
                        <a:pt x="434676" y="193027"/>
                      </a:lnTo>
                      <a:cubicBezTo>
                        <a:pt x="434676" y="270540"/>
                        <a:pt x="371840" y="333376"/>
                        <a:pt x="294327" y="333376"/>
                      </a:cubicBezTo>
                      <a:lnTo>
                        <a:pt x="140349" y="333376"/>
                      </a:lnTo>
                      <a:cubicBezTo>
                        <a:pt x="62836" y="333376"/>
                        <a:pt x="0" y="270540"/>
                        <a:pt x="0" y="193027"/>
                      </a:cubicBezTo>
                      <a:lnTo>
                        <a:pt x="0" y="64937"/>
                      </a:lnTo>
                      <a:cubicBezTo>
                        <a:pt x="0" y="32783"/>
                        <a:pt x="26066" y="6717"/>
                        <a:pt x="58220" y="6717"/>
                      </a:cubicBezTo>
                      <a:lnTo>
                        <a:pt x="376456" y="6717"/>
                      </a:lnTo>
                      <a:cubicBezTo>
                        <a:pt x="384494" y="6717"/>
                        <a:pt x="392152" y="8346"/>
                        <a:pt x="399118" y="11292"/>
                      </a:cubicBezTo>
                      <a:lnTo>
                        <a:pt x="417083" y="23405"/>
                      </a:lnTo>
                      <a:lnTo>
                        <a:pt x="420813" y="15932"/>
                      </a:lnTo>
                      <a:cubicBezTo>
                        <a:pt x="432217" y="6402"/>
                        <a:pt x="448013" y="367"/>
                        <a:pt x="465586" y="16"/>
                      </a:cubicBez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253" name="月 252">
                <a:extLst>
                  <a:ext uri="{FF2B5EF4-FFF2-40B4-BE49-F238E27FC236}">
                    <a16:creationId xmlns:a16="http://schemas.microsoft.com/office/drawing/2014/main" id="{7BB765B2-82F3-42B0-B322-F80B52D80A76}"/>
                  </a:ext>
                </a:extLst>
              </p:cNvPr>
              <p:cNvSpPr/>
              <p:nvPr/>
            </p:nvSpPr>
            <p:spPr>
              <a:xfrm rot="17100000">
                <a:off x="8139646" y="1116447"/>
                <a:ext cx="56815" cy="354057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54" name="フリーフォーム: 図形 253">
                <a:extLst>
                  <a:ext uri="{FF2B5EF4-FFF2-40B4-BE49-F238E27FC236}">
                    <a16:creationId xmlns:a16="http://schemas.microsoft.com/office/drawing/2014/main" id="{D4AF61FC-C837-41CE-82F7-93D0C2A100E8}"/>
                  </a:ext>
                </a:extLst>
              </p:cNvPr>
              <p:cNvSpPr/>
              <p:nvPr/>
            </p:nvSpPr>
            <p:spPr>
              <a:xfrm>
                <a:off x="7504861" y="1407899"/>
                <a:ext cx="230758" cy="203586"/>
              </a:xfrm>
              <a:custGeom>
                <a:avLst/>
                <a:gdLst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498937 w 1911401"/>
                  <a:gd name="connsiteY9" fmla="*/ 964066 h 1686351"/>
                  <a:gd name="connsiteX10" fmla="*/ 498541 w 1911401"/>
                  <a:gd name="connsiteY10" fmla="*/ 960376 h 1686351"/>
                  <a:gd name="connsiteX11" fmla="*/ 499128 w 1911401"/>
                  <a:gd name="connsiteY11" fmla="*/ 960372 h 1686351"/>
                  <a:gd name="connsiteX12" fmla="*/ 502381 w 1911401"/>
                  <a:gd name="connsiteY12" fmla="*/ 897493 h 1686351"/>
                  <a:gd name="connsiteX13" fmla="*/ 794565 w 1911401"/>
                  <a:gd name="connsiteY13" fmla="*/ 540175 h 1686351"/>
                  <a:gd name="connsiteX14" fmla="*/ 932798 w 1911401"/>
                  <a:gd name="connsiteY14" fmla="*/ 516036 h 1686351"/>
                  <a:gd name="connsiteX15" fmla="*/ 1291783 w 1911401"/>
                  <a:gd name="connsiteY15" fmla="*/ 694250 h 1686351"/>
                  <a:gd name="connsiteX16" fmla="*/ 1293622 w 1911401"/>
                  <a:gd name="connsiteY16" fmla="*/ 1214789 h 1686351"/>
                  <a:gd name="connsiteX17" fmla="*/ 1116859 w 1911401"/>
                  <a:gd name="connsiteY17" fmla="*/ 1085948 h 1686351"/>
                  <a:gd name="connsiteX18" fmla="*/ 1115935 w 1911401"/>
                  <a:gd name="connsiteY18" fmla="*/ 824336 h 1686351"/>
                  <a:gd name="connsiteX19" fmla="*/ 866044 w 1911401"/>
                  <a:gd name="connsiteY19" fmla="*/ 746901 h 1686351"/>
                  <a:gd name="connsiteX20" fmla="*/ 726575 w 1911401"/>
                  <a:gd name="connsiteY20" fmla="*/ 892232 h 1686351"/>
                  <a:gd name="connsiteX21" fmla="*/ 717681 w 1911401"/>
                  <a:gd name="connsiteY21" fmla="*/ 959664 h 1686351"/>
                  <a:gd name="connsiteX22" fmla="*/ 728069 w 1911401"/>
                  <a:gd name="connsiteY22" fmla="*/ 1056567 h 1686351"/>
                  <a:gd name="connsiteX23" fmla="*/ 1204964 w 1911401"/>
                  <a:gd name="connsiteY23" fmla="*/ 1441550 h 1686351"/>
                  <a:gd name="connsiteX24" fmla="*/ 1689160 w 1911401"/>
                  <a:gd name="connsiteY24" fmla="*/ 955770 h 1686351"/>
                  <a:gd name="connsiteX25" fmla="*/ 1690491 w 1911401"/>
                  <a:gd name="connsiteY25" fmla="*/ 955770 h 1686351"/>
                  <a:gd name="connsiteX26" fmla="*/ 1680575 w 1911401"/>
                  <a:gd name="connsiteY26" fmla="*/ 833526 h 1686351"/>
                  <a:gd name="connsiteX27" fmla="*/ 1127879 w 1911401"/>
                  <a:gd name="connsiteY27" fmla="*/ 241185 h 1686351"/>
                  <a:gd name="connsiteX28" fmla="*/ 299899 w 1911401"/>
                  <a:gd name="connsiteY28" fmla="*/ 623872 h 1686351"/>
                  <a:gd name="connsiteX29" fmla="*/ 481882 w 1911401"/>
                  <a:gd name="connsiteY29" fmla="*/ 1517674 h 1686351"/>
                  <a:gd name="connsiteX30" fmla="*/ 339639 w 1911401"/>
                  <a:gd name="connsiteY30" fmla="*/ 1686351 h 1686351"/>
                  <a:gd name="connsiteX31" fmla="*/ 103026 w 1911401"/>
                  <a:gd name="connsiteY31" fmla="*/ 524240 h 1686351"/>
                  <a:gd name="connsiteX32" fmla="*/ 1017819 w 1911401"/>
                  <a:gd name="connsiteY32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498937 w 1911401"/>
                  <a:gd name="connsiteY9" fmla="*/ 964066 h 1686351"/>
                  <a:gd name="connsiteX10" fmla="*/ 498541 w 1911401"/>
                  <a:gd name="connsiteY10" fmla="*/ 960376 h 1686351"/>
                  <a:gd name="connsiteX11" fmla="*/ 502381 w 1911401"/>
                  <a:gd name="connsiteY11" fmla="*/ 897493 h 1686351"/>
                  <a:gd name="connsiteX12" fmla="*/ 794565 w 1911401"/>
                  <a:gd name="connsiteY12" fmla="*/ 540175 h 1686351"/>
                  <a:gd name="connsiteX13" fmla="*/ 932798 w 1911401"/>
                  <a:gd name="connsiteY13" fmla="*/ 516036 h 1686351"/>
                  <a:gd name="connsiteX14" fmla="*/ 1291783 w 1911401"/>
                  <a:gd name="connsiteY14" fmla="*/ 694250 h 1686351"/>
                  <a:gd name="connsiteX15" fmla="*/ 1293622 w 1911401"/>
                  <a:gd name="connsiteY15" fmla="*/ 1214789 h 1686351"/>
                  <a:gd name="connsiteX16" fmla="*/ 1116859 w 1911401"/>
                  <a:gd name="connsiteY16" fmla="*/ 1085948 h 1686351"/>
                  <a:gd name="connsiteX17" fmla="*/ 1115935 w 1911401"/>
                  <a:gd name="connsiteY17" fmla="*/ 824336 h 1686351"/>
                  <a:gd name="connsiteX18" fmla="*/ 866044 w 1911401"/>
                  <a:gd name="connsiteY18" fmla="*/ 746901 h 1686351"/>
                  <a:gd name="connsiteX19" fmla="*/ 726575 w 1911401"/>
                  <a:gd name="connsiteY19" fmla="*/ 892232 h 1686351"/>
                  <a:gd name="connsiteX20" fmla="*/ 717681 w 1911401"/>
                  <a:gd name="connsiteY20" fmla="*/ 959664 h 1686351"/>
                  <a:gd name="connsiteX21" fmla="*/ 728069 w 1911401"/>
                  <a:gd name="connsiteY21" fmla="*/ 1056567 h 1686351"/>
                  <a:gd name="connsiteX22" fmla="*/ 1204964 w 1911401"/>
                  <a:gd name="connsiteY22" fmla="*/ 1441550 h 1686351"/>
                  <a:gd name="connsiteX23" fmla="*/ 1689160 w 1911401"/>
                  <a:gd name="connsiteY23" fmla="*/ 955770 h 1686351"/>
                  <a:gd name="connsiteX24" fmla="*/ 1690491 w 1911401"/>
                  <a:gd name="connsiteY24" fmla="*/ 955770 h 1686351"/>
                  <a:gd name="connsiteX25" fmla="*/ 1680575 w 1911401"/>
                  <a:gd name="connsiteY25" fmla="*/ 833526 h 1686351"/>
                  <a:gd name="connsiteX26" fmla="*/ 1127879 w 1911401"/>
                  <a:gd name="connsiteY26" fmla="*/ 241185 h 1686351"/>
                  <a:gd name="connsiteX27" fmla="*/ 299899 w 1911401"/>
                  <a:gd name="connsiteY27" fmla="*/ 623872 h 1686351"/>
                  <a:gd name="connsiteX28" fmla="*/ 481882 w 1911401"/>
                  <a:gd name="connsiteY28" fmla="*/ 1517674 h 1686351"/>
                  <a:gd name="connsiteX29" fmla="*/ 339639 w 1911401"/>
                  <a:gd name="connsiteY29" fmla="*/ 1686351 h 1686351"/>
                  <a:gd name="connsiteX30" fmla="*/ 103026 w 1911401"/>
                  <a:gd name="connsiteY30" fmla="*/ 524240 h 1686351"/>
                  <a:gd name="connsiteX31" fmla="*/ 1017819 w 1911401"/>
                  <a:gd name="connsiteY31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498937 w 1911401"/>
                  <a:gd name="connsiteY9" fmla="*/ 964066 h 1686351"/>
                  <a:gd name="connsiteX10" fmla="*/ 502381 w 1911401"/>
                  <a:gd name="connsiteY10" fmla="*/ 897493 h 1686351"/>
                  <a:gd name="connsiteX11" fmla="*/ 794565 w 1911401"/>
                  <a:gd name="connsiteY11" fmla="*/ 540175 h 1686351"/>
                  <a:gd name="connsiteX12" fmla="*/ 932798 w 1911401"/>
                  <a:gd name="connsiteY12" fmla="*/ 516036 h 1686351"/>
                  <a:gd name="connsiteX13" fmla="*/ 1291783 w 1911401"/>
                  <a:gd name="connsiteY13" fmla="*/ 694250 h 1686351"/>
                  <a:gd name="connsiteX14" fmla="*/ 1293622 w 1911401"/>
                  <a:gd name="connsiteY14" fmla="*/ 1214789 h 1686351"/>
                  <a:gd name="connsiteX15" fmla="*/ 1116859 w 1911401"/>
                  <a:gd name="connsiteY15" fmla="*/ 1085948 h 1686351"/>
                  <a:gd name="connsiteX16" fmla="*/ 1115935 w 1911401"/>
                  <a:gd name="connsiteY16" fmla="*/ 824336 h 1686351"/>
                  <a:gd name="connsiteX17" fmla="*/ 866044 w 1911401"/>
                  <a:gd name="connsiteY17" fmla="*/ 746901 h 1686351"/>
                  <a:gd name="connsiteX18" fmla="*/ 726575 w 1911401"/>
                  <a:gd name="connsiteY18" fmla="*/ 892232 h 1686351"/>
                  <a:gd name="connsiteX19" fmla="*/ 717681 w 1911401"/>
                  <a:gd name="connsiteY19" fmla="*/ 959664 h 1686351"/>
                  <a:gd name="connsiteX20" fmla="*/ 728069 w 1911401"/>
                  <a:gd name="connsiteY20" fmla="*/ 1056567 h 1686351"/>
                  <a:gd name="connsiteX21" fmla="*/ 1204964 w 1911401"/>
                  <a:gd name="connsiteY21" fmla="*/ 1441550 h 1686351"/>
                  <a:gd name="connsiteX22" fmla="*/ 1689160 w 1911401"/>
                  <a:gd name="connsiteY22" fmla="*/ 955770 h 1686351"/>
                  <a:gd name="connsiteX23" fmla="*/ 1690491 w 1911401"/>
                  <a:gd name="connsiteY23" fmla="*/ 955770 h 1686351"/>
                  <a:gd name="connsiteX24" fmla="*/ 1680575 w 1911401"/>
                  <a:gd name="connsiteY24" fmla="*/ 833526 h 1686351"/>
                  <a:gd name="connsiteX25" fmla="*/ 1127879 w 1911401"/>
                  <a:gd name="connsiteY25" fmla="*/ 241185 h 1686351"/>
                  <a:gd name="connsiteX26" fmla="*/ 299899 w 1911401"/>
                  <a:gd name="connsiteY26" fmla="*/ 623872 h 1686351"/>
                  <a:gd name="connsiteX27" fmla="*/ 481882 w 1911401"/>
                  <a:gd name="connsiteY27" fmla="*/ 1517674 h 1686351"/>
                  <a:gd name="connsiteX28" fmla="*/ 339639 w 1911401"/>
                  <a:gd name="connsiteY28" fmla="*/ 1686351 h 1686351"/>
                  <a:gd name="connsiteX29" fmla="*/ 103026 w 1911401"/>
                  <a:gd name="connsiteY29" fmla="*/ 524240 h 1686351"/>
                  <a:gd name="connsiteX30" fmla="*/ 1017819 w 1911401"/>
                  <a:gd name="connsiteY30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502381 w 1911401"/>
                  <a:gd name="connsiteY9" fmla="*/ 897493 h 1686351"/>
                  <a:gd name="connsiteX10" fmla="*/ 794565 w 1911401"/>
                  <a:gd name="connsiteY10" fmla="*/ 540175 h 1686351"/>
                  <a:gd name="connsiteX11" fmla="*/ 932798 w 1911401"/>
                  <a:gd name="connsiteY11" fmla="*/ 516036 h 1686351"/>
                  <a:gd name="connsiteX12" fmla="*/ 1291783 w 1911401"/>
                  <a:gd name="connsiteY12" fmla="*/ 694250 h 1686351"/>
                  <a:gd name="connsiteX13" fmla="*/ 1293622 w 1911401"/>
                  <a:gd name="connsiteY13" fmla="*/ 1214789 h 1686351"/>
                  <a:gd name="connsiteX14" fmla="*/ 1116859 w 1911401"/>
                  <a:gd name="connsiteY14" fmla="*/ 1085948 h 1686351"/>
                  <a:gd name="connsiteX15" fmla="*/ 1115935 w 1911401"/>
                  <a:gd name="connsiteY15" fmla="*/ 824336 h 1686351"/>
                  <a:gd name="connsiteX16" fmla="*/ 866044 w 1911401"/>
                  <a:gd name="connsiteY16" fmla="*/ 746901 h 1686351"/>
                  <a:gd name="connsiteX17" fmla="*/ 726575 w 1911401"/>
                  <a:gd name="connsiteY17" fmla="*/ 892232 h 1686351"/>
                  <a:gd name="connsiteX18" fmla="*/ 717681 w 1911401"/>
                  <a:gd name="connsiteY18" fmla="*/ 959664 h 1686351"/>
                  <a:gd name="connsiteX19" fmla="*/ 728069 w 1911401"/>
                  <a:gd name="connsiteY19" fmla="*/ 1056567 h 1686351"/>
                  <a:gd name="connsiteX20" fmla="*/ 1204964 w 1911401"/>
                  <a:gd name="connsiteY20" fmla="*/ 1441550 h 1686351"/>
                  <a:gd name="connsiteX21" fmla="*/ 1689160 w 1911401"/>
                  <a:gd name="connsiteY21" fmla="*/ 955770 h 1686351"/>
                  <a:gd name="connsiteX22" fmla="*/ 1690491 w 1911401"/>
                  <a:gd name="connsiteY22" fmla="*/ 955770 h 1686351"/>
                  <a:gd name="connsiteX23" fmla="*/ 1680575 w 1911401"/>
                  <a:gd name="connsiteY23" fmla="*/ 833526 h 1686351"/>
                  <a:gd name="connsiteX24" fmla="*/ 1127879 w 1911401"/>
                  <a:gd name="connsiteY24" fmla="*/ 241185 h 1686351"/>
                  <a:gd name="connsiteX25" fmla="*/ 299899 w 1911401"/>
                  <a:gd name="connsiteY25" fmla="*/ 623872 h 1686351"/>
                  <a:gd name="connsiteX26" fmla="*/ 481882 w 1911401"/>
                  <a:gd name="connsiteY26" fmla="*/ 1517674 h 1686351"/>
                  <a:gd name="connsiteX27" fmla="*/ 339639 w 1911401"/>
                  <a:gd name="connsiteY27" fmla="*/ 1686351 h 1686351"/>
                  <a:gd name="connsiteX28" fmla="*/ 103026 w 1911401"/>
                  <a:gd name="connsiteY28" fmla="*/ 524240 h 1686351"/>
                  <a:gd name="connsiteX29" fmla="*/ 1017819 w 1911401"/>
                  <a:gd name="connsiteY29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502381 w 1911401"/>
                  <a:gd name="connsiteY8" fmla="*/ 897493 h 1686351"/>
                  <a:gd name="connsiteX9" fmla="*/ 794565 w 1911401"/>
                  <a:gd name="connsiteY9" fmla="*/ 540175 h 1686351"/>
                  <a:gd name="connsiteX10" fmla="*/ 932798 w 1911401"/>
                  <a:gd name="connsiteY10" fmla="*/ 516036 h 1686351"/>
                  <a:gd name="connsiteX11" fmla="*/ 1291783 w 1911401"/>
                  <a:gd name="connsiteY11" fmla="*/ 694250 h 1686351"/>
                  <a:gd name="connsiteX12" fmla="*/ 1293622 w 1911401"/>
                  <a:gd name="connsiteY12" fmla="*/ 1214789 h 1686351"/>
                  <a:gd name="connsiteX13" fmla="*/ 1116859 w 1911401"/>
                  <a:gd name="connsiteY13" fmla="*/ 1085948 h 1686351"/>
                  <a:gd name="connsiteX14" fmla="*/ 1115935 w 1911401"/>
                  <a:gd name="connsiteY14" fmla="*/ 824336 h 1686351"/>
                  <a:gd name="connsiteX15" fmla="*/ 866044 w 1911401"/>
                  <a:gd name="connsiteY15" fmla="*/ 746901 h 1686351"/>
                  <a:gd name="connsiteX16" fmla="*/ 726575 w 1911401"/>
                  <a:gd name="connsiteY16" fmla="*/ 892232 h 1686351"/>
                  <a:gd name="connsiteX17" fmla="*/ 717681 w 1911401"/>
                  <a:gd name="connsiteY17" fmla="*/ 959664 h 1686351"/>
                  <a:gd name="connsiteX18" fmla="*/ 728069 w 1911401"/>
                  <a:gd name="connsiteY18" fmla="*/ 1056567 h 1686351"/>
                  <a:gd name="connsiteX19" fmla="*/ 1204964 w 1911401"/>
                  <a:gd name="connsiteY19" fmla="*/ 1441550 h 1686351"/>
                  <a:gd name="connsiteX20" fmla="*/ 1689160 w 1911401"/>
                  <a:gd name="connsiteY20" fmla="*/ 955770 h 1686351"/>
                  <a:gd name="connsiteX21" fmla="*/ 1690491 w 1911401"/>
                  <a:gd name="connsiteY21" fmla="*/ 955770 h 1686351"/>
                  <a:gd name="connsiteX22" fmla="*/ 1680575 w 1911401"/>
                  <a:gd name="connsiteY22" fmla="*/ 833526 h 1686351"/>
                  <a:gd name="connsiteX23" fmla="*/ 1127879 w 1911401"/>
                  <a:gd name="connsiteY23" fmla="*/ 241185 h 1686351"/>
                  <a:gd name="connsiteX24" fmla="*/ 299899 w 1911401"/>
                  <a:gd name="connsiteY24" fmla="*/ 623872 h 1686351"/>
                  <a:gd name="connsiteX25" fmla="*/ 481882 w 1911401"/>
                  <a:gd name="connsiteY25" fmla="*/ 1517674 h 1686351"/>
                  <a:gd name="connsiteX26" fmla="*/ 339639 w 1911401"/>
                  <a:gd name="connsiteY26" fmla="*/ 1686351 h 1686351"/>
                  <a:gd name="connsiteX27" fmla="*/ 103026 w 1911401"/>
                  <a:gd name="connsiteY27" fmla="*/ 524240 h 1686351"/>
                  <a:gd name="connsiteX28" fmla="*/ 1017819 w 1911401"/>
                  <a:gd name="connsiteY28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17681 w 1911401"/>
                  <a:gd name="connsiteY16" fmla="*/ 959664 h 1686351"/>
                  <a:gd name="connsiteX17" fmla="*/ 728069 w 1911401"/>
                  <a:gd name="connsiteY17" fmla="*/ 1056567 h 1686351"/>
                  <a:gd name="connsiteX18" fmla="*/ 1204964 w 1911401"/>
                  <a:gd name="connsiteY18" fmla="*/ 1441550 h 1686351"/>
                  <a:gd name="connsiteX19" fmla="*/ 1689160 w 1911401"/>
                  <a:gd name="connsiteY19" fmla="*/ 955770 h 1686351"/>
                  <a:gd name="connsiteX20" fmla="*/ 1690491 w 1911401"/>
                  <a:gd name="connsiteY20" fmla="*/ 955770 h 1686351"/>
                  <a:gd name="connsiteX21" fmla="*/ 1680575 w 1911401"/>
                  <a:gd name="connsiteY21" fmla="*/ 833526 h 1686351"/>
                  <a:gd name="connsiteX22" fmla="*/ 1127879 w 1911401"/>
                  <a:gd name="connsiteY22" fmla="*/ 241185 h 1686351"/>
                  <a:gd name="connsiteX23" fmla="*/ 299899 w 1911401"/>
                  <a:gd name="connsiteY23" fmla="*/ 623872 h 1686351"/>
                  <a:gd name="connsiteX24" fmla="*/ 481882 w 1911401"/>
                  <a:gd name="connsiteY24" fmla="*/ 1517674 h 1686351"/>
                  <a:gd name="connsiteX25" fmla="*/ 339639 w 1911401"/>
                  <a:gd name="connsiteY25" fmla="*/ 1686351 h 1686351"/>
                  <a:gd name="connsiteX26" fmla="*/ 103026 w 1911401"/>
                  <a:gd name="connsiteY26" fmla="*/ 524240 h 1686351"/>
                  <a:gd name="connsiteX27" fmla="*/ 1017819 w 1911401"/>
                  <a:gd name="connsiteY27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17681 w 1911401"/>
                  <a:gd name="connsiteY16" fmla="*/ 959664 h 1686351"/>
                  <a:gd name="connsiteX17" fmla="*/ 728069 w 1911401"/>
                  <a:gd name="connsiteY17" fmla="*/ 1056567 h 1686351"/>
                  <a:gd name="connsiteX18" fmla="*/ 1204964 w 1911401"/>
                  <a:gd name="connsiteY18" fmla="*/ 1441550 h 1686351"/>
                  <a:gd name="connsiteX19" fmla="*/ 1689160 w 1911401"/>
                  <a:gd name="connsiteY19" fmla="*/ 955770 h 1686351"/>
                  <a:gd name="connsiteX20" fmla="*/ 1690491 w 1911401"/>
                  <a:gd name="connsiteY20" fmla="*/ 955770 h 1686351"/>
                  <a:gd name="connsiteX21" fmla="*/ 1680575 w 1911401"/>
                  <a:gd name="connsiteY21" fmla="*/ 833526 h 1686351"/>
                  <a:gd name="connsiteX22" fmla="*/ 1127879 w 1911401"/>
                  <a:gd name="connsiteY22" fmla="*/ 241185 h 1686351"/>
                  <a:gd name="connsiteX23" fmla="*/ 299899 w 1911401"/>
                  <a:gd name="connsiteY23" fmla="*/ 623872 h 1686351"/>
                  <a:gd name="connsiteX24" fmla="*/ 481882 w 1911401"/>
                  <a:gd name="connsiteY24" fmla="*/ 1517674 h 1686351"/>
                  <a:gd name="connsiteX25" fmla="*/ 339639 w 1911401"/>
                  <a:gd name="connsiteY25" fmla="*/ 1686351 h 1686351"/>
                  <a:gd name="connsiteX26" fmla="*/ 103026 w 1911401"/>
                  <a:gd name="connsiteY26" fmla="*/ 524240 h 1686351"/>
                  <a:gd name="connsiteX27" fmla="*/ 1017819 w 1911401"/>
                  <a:gd name="connsiteY27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17681 w 1911401"/>
                  <a:gd name="connsiteY16" fmla="*/ 959664 h 1686351"/>
                  <a:gd name="connsiteX17" fmla="*/ 728069 w 1911401"/>
                  <a:gd name="connsiteY17" fmla="*/ 1056567 h 1686351"/>
                  <a:gd name="connsiteX18" fmla="*/ 1204964 w 1911401"/>
                  <a:gd name="connsiteY18" fmla="*/ 1441550 h 1686351"/>
                  <a:gd name="connsiteX19" fmla="*/ 1689160 w 1911401"/>
                  <a:gd name="connsiteY19" fmla="*/ 955770 h 1686351"/>
                  <a:gd name="connsiteX20" fmla="*/ 1690491 w 1911401"/>
                  <a:gd name="connsiteY20" fmla="*/ 955770 h 1686351"/>
                  <a:gd name="connsiteX21" fmla="*/ 1680575 w 1911401"/>
                  <a:gd name="connsiteY21" fmla="*/ 833526 h 1686351"/>
                  <a:gd name="connsiteX22" fmla="*/ 1127879 w 1911401"/>
                  <a:gd name="connsiteY22" fmla="*/ 241185 h 1686351"/>
                  <a:gd name="connsiteX23" fmla="*/ 299899 w 1911401"/>
                  <a:gd name="connsiteY23" fmla="*/ 623872 h 1686351"/>
                  <a:gd name="connsiteX24" fmla="*/ 481882 w 1911401"/>
                  <a:gd name="connsiteY24" fmla="*/ 1517674 h 1686351"/>
                  <a:gd name="connsiteX25" fmla="*/ 339639 w 1911401"/>
                  <a:gd name="connsiteY25" fmla="*/ 1686351 h 1686351"/>
                  <a:gd name="connsiteX26" fmla="*/ 103026 w 1911401"/>
                  <a:gd name="connsiteY26" fmla="*/ 524240 h 1686351"/>
                  <a:gd name="connsiteX27" fmla="*/ 1017819 w 1911401"/>
                  <a:gd name="connsiteY27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911401" h="1686351">
                    <a:moveTo>
                      <a:pt x="1017819" y="2040"/>
                    </a:moveTo>
                    <a:cubicBezTo>
                      <a:pt x="1071624" y="5569"/>
                      <a:pt x="1125706" y="13702"/>
                      <a:pt x="1179556" y="26675"/>
                    </a:cubicBezTo>
                    <a:cubicBezTo>
                      <a:pt x="1610357" y="130460"/>
                      <a:pt x="1913307" y="516775"/>
                      <a:pt x="1911392" y="959897"/>
                    </a:cubicBezTo>
                    <a:lnTo>
                      <a:pt x="1907813" y="959882"/>
                    </a:lnTo>
                    <a:lnTo>
                      <a:pt x="1893968" y="1097512"/>
                    </a:lnTo>
                    <a:cubicBezTo>
                      <a:pt x="1828524" y="1418043"/>
                      <a:pt x="1545509" y="1659506"/>
                      <a:pt x="1205679" y="1660616"/>
                    </a:cubicBezTo>
                    <a:cubicBezTo>
                      <a:pt x="865849" y="1661727"/>
                      <a:pt x="581262" y="1422119"/>
                      <a:pt x="513725" y="1102022"/>
                    </a:cubicBezTo>
                    <a:cubicBezTo>
                      <a:pt x="502801" y="998127"/>
                      <a:pt x="496637" y="965669"/>
                      <a:pt x="502381" y="897493"/>
                    </a:cubicBezTo>
                    <a:cubicBezTo>
                      <a:pt x="524078" y="734767"/>
                      <a:pt x="635664" y="595117"/>
                      <a:pt x="794565" y="540175"/>
                    </a:cubicBezTo>
                    <a:cubicBezTo>
                      <a:pt x="839966" y="524477"/>
                      <a:pt x="886600" y="516603"/>
                      <a:pt x="932798" y="516036"/>
                    </a:cubicBezTo>
                    <a:cubicBezTo>
                      <a:pt x="1071395" y="514334"/>
                      <a:pt x="1206076" y="578393"/>
                      <a:pt x="1291783" y="694250"/>
                    </a:cubicBezTo>
                    <a:cubicBezTo>
                      <a:pt x="1406059" y="848726"/>
                      <a:pt x="1406803" y="1059510"/>
                      <a:pt x="1293622" y="1214789"/>
                    </a:cubicBezTo>
                    <a:lnTo>
                      <a:pt x="1116859" y="1085948"/>
                    </a:lnTo>
                    <a:cubicBezTo>
                      <a:pt x="1173742" y="1007908"/>
                      <a:pt x="1173368" y="901972"/>
                      <a:pt x="1115935" y="824336"/>
                    </a:cubicBezTo>
                    <a:cubicBezTo>
                      <a:pt x="1058502" y="746700"/>
                      <a:pt x="957313" y="715344"/>
                      <a:pt x="866044" y="746901"/>
                    </a:cubicBezTo>
                    <a:cubicBezTo>
                      <a:pt x="797593" y="770569"/>
                      <a:pt x="749890" y="835072"/>
                      <a:pt x="726575" y="892232"/>
                    </a:cubicBezTo>
                    <a:cubicBezTo>
                      <a:pt x="703260" y="949392"/>
                      <a:pt x="715665" y="975595"/>
                      <a:pt x="728069" y="1056567"/>
                    </a:cubicBezTo>
                    <a:cubicBezTo>
                      <a:pt x="774616" y="1277178"/>
                      <a:pt x="970754" y="1442316"/>
                      <a:pt x="1204964" y="1441550"/>
                    </a:cubicBezTo>
                    <a:cubicBezTo>
                      <a:pt x="1472633" y="1440675"/>
                      <a:pt x="1689160" y="1223440"/>
                      <a:pt x="1689160" y="955770"/>
                    </a:cubicBezTo>
                    <a:lnTo>
                      <a:pt x="1690491" y="955770"/>
                    </a:lnTo>
                    <a:lnTo>
                      <a:pt x="1680575" y="833526"/>
                    </a:lnTo>
                    <a:cubicBezTo>
                      <a:pt x="1632433" y="547245"/>
                      <a:pt x="1417799" y="311030"/>
                      <a:pt x="1127879" y="241185"/>
                    </a:cubicBezTo>
                    <a:cubicBezTo>
                      <a:pt x="796541" y="161362"/>
                      <a:pt x="453793" y="319778"/>
                      <a:pt x="299899" y="623872"/>
                    </a:cubicBezTo>
                    <a:cubicBezTo>
                      <a:pt x="146005" y="927966"/>
                      <a:pt x="221339" y="1297962"/>
                      <a:pt x="481882" y="1517674"/>
                    </a:cubicBezTo>
                    <a:lnTo>
                      <a:pt x="339639" y="1686351"/>
                    </a:lnTo>
                    <a:cubicBezTo>
                      <a:pt x="883" y="1400684"/>
                      <a:pt x="-97065" y="919619"/>
                      <a:pt x="103026" y="524240"/>
                    </a:cubicBezTo>
                    <a:cubicBezTo>
                      <a:pt x="278106" y="178283"/>
                      <a:pt x="641182" y="-22658"/>
                      <a:pt x="1017819" y="2040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55" name="フリーフォーム: 図形 254">
                <a:extLst>
                  <a:ext uri="{FF2B5EF4-FFF2-40B4-BE49-F238E27FC236}">
                    <a16:creationId xmlns:a16="http://schemas.microsoft.com/office/drawing/2014/main" id="{5DC55C94-57E0-4980-AC38-30B60A696809}"/>
                  </a:ext>
                </a:extLst>
              </p:cNvPr>
              <p:cNvSpPr/>
              <p:nvPr/>
            </p:nvSpPr>
            <p:spPr>
              <a:xfrm>
                <a:off x="8059693" y="1407899"/>
                <a:ext cx="230758" cy="203586"/>
              </a:xfrm>
              <a:custGeom>
                <a:avLst/>
                <a:gdLst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498937 w 1911401"/>
                  <a:gd name="connsiteY9" fmla="*/ 964066 h 1686351"/>
                  <a:gd name="connsiteX10" fmla="*/ 498541 w 1911401"/>
                  <a:gd name="connsiteY10" fmla="*/ 960376 h 1686351"/>
                  <a:gd name="connsiteX11" fmla="*/ 499128 w 1911401"/>
                  <a:gd name="connsiteY11" fmla="*/ 960372 h 1686351"/>
                  <a:gd name="connsiteX12" fmla="*/ 502381 w 1911401"/>
                  <a:gd name="connsiteY12" fmla="*/ 897493 h 1686351"/>
                  <a:gd name="connsiteX13" fmla="*/ 794565 w 1911401"/>
                  <a:gd name="connsiteY13" fmla="*/ 540175 h 1686351"/>
                  <a:gd name="connsiteX14" fmla="*/ 932798 w 1911401"/>
                  <a:gd name="connsiteY14" fmla="*/ 516036 h 1686351"/>
                  <a:gd name="connsiteX15" fmla="*/ 1291783 w 1911401"/>
                  <a:gd name="connsiteY15" fmla="*/ 694250 h 1686351"/>
                  <a:gd name="connsiteX16" fmla="*/ 1293622 w 1911401"/>
                  <a:gd name="connsiteY16" fmla="*/ 1214789 h 1686351"/>
                  <a:gd name="connsiteX17" fmla="*/ 1116859 w 1911401"/>
                  <a:gd name="connsiteY17" fmla="*/ 1085948 h 1686351"/>
                  <a:gd name="connsiteX18" fmla="*/ 1115935 w 1911401"/>
                  <a:gd name="connsiteY18" fmla="*/ 824336 h 1686351"/>
                  <a:gd name="connsiteX19" fmla="*/ 866044 w 1911401"/>
                  <a:gd name="connsiteY19" fmla="*/ 746901 h 1686351"/>
                  <a:gd name="connsiteX20" fmla="*/ 726575 w 1911401"/>
                  <a:gd name="connsiteY20" fmla="*/ 892232 h 1686351"/>
                  <a:gd name="connsiteX21" fmla="*/ 717681 w 1911401"/>
                  <a:gd name="connsiteY21" fmla="*/ 959664 h 1686351"/>
                  <a:gd name="connsiteX22" fmla="*/ 728069 w 1911401"/>
                  <a:gd name="connsiteY22" fmla="*/ 1056567 h 1686351"/>
                  <a:gd name="connsiteX23" fmla="*/ 1204964 w 1911401"/>
                  <a:gd name="connsiteY23" fmla="*/ 1441550 h 1686351"/>
                  <a:gd name="connsiteX24" fmla="*/ 1689160 w 1911401"/>
                  <a:gd name="connsiteY24" fmla="*/ 955770 h 1686351"/>
                  <a:gd name="connsiteX25" fmla="*/ 1690491 w 1911401"/>
                  <a:gd name="connsiteY25" fmla="*/ 955770 h 1686351"/>
                  <a:gd name="connsiteX26" fmla="*/ 1680575 w 1911401"/>
                  <a:gd name="connsiteY26" fmla="*/ 833526 h 1686351"/>
                  <a:gd name="connsiteX27" fmla="*/ 1127879 w 1911401"/>
                  <a:gd name="connsiteY27" fmla="*/ 241185 h 1686351"/>
                  <a:gd name="connsiteX28" fmla="*/ 299899 w 1911401"/>
                  <a:gd name="connsiteY28" fmla="*/ 623872 h 1686351"/>
                  <a:gd name="connsiteX29" fmla="*/ 481882 w 1911401"/>
                  <a:gd name="connsiteY29" fmla="*/ 1517674 h 1686351"/>
                  <a:gd name="connsiteX30" fmla="*/ 339639 w 1911401"/>
                  <a:gd name="connsiteY30" fmla="*/ 1686351 h 1686351"/>
                  <a:gd name="connsiteX31" fmla="*/ 103026 w 1911401"/>
                  <a:gd name="connsiteY31" fmla="*/ 524240 h 1686351"/>
                  <a:gd name="connsiteX32" fmla="*/ 1017819 w 1911401"/>
                  <a:gd name="connsiteY32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498937 w 1911401"/>
                  <a:gd name="connsiteY9" fmla="*/ 964066 h 1686351"/>
                  <a:gd name="connsiteX10" fmla="*/ 498541 w 1911401"/>
                  <a:gd name="connsiteY10" fmla="*/ 960376 h 1686351"/>
                  <a:gd name="connsiteX11" fmla="*/ 502381 w 1911401"/>
                  <a:gd name="connsiteY11" fmla="*/ 897493 h 1686351"/>
                  <a:gd name="connsiteX12" fmla="*/ 794565 w 1911401"/>
                  <a:gd name="connsiteY12" fmla="*/ 540175 h 1686351"/>
                  <a:gd name="connsiteX13" fmla="*/ 932798 w 1911401"/>
                  <a:gd name="connsiteY13" fmla="*/ 516036 h 1686351"/>
                  <a:gd name="connsiteX14" fmla="*/ 1291783 w 1911401"/>
                  <a:gd name="connsiteY14" fmla="*/ 694250 h 1686351"/>
                  <a:gd name="connsiteX15" fmla="*/ 1293622 w 1911401"/>
                  <a:gd name="connsiteY15" fmla="*/ 1214789 h 1686351"/>
                  <a:gd name="connsiteX16" fmla="*/ 1116859 w 1911401"/>
                  <a:gd name="connsiteY16" fmla="*/ 1085948 h 1686351"/>
                  <a:gd name="connsiteX17" fmla="*/ 1115935 w 1911401"/>
                  <a:gd name="connsiteY17" fmla="*/ 824336 h 1686351"/>
                  <a:gd name="connsiteX18" fmla="*/ 866044 w 1911401"/>
                  <a:gd name="connsiteY18" fmla="*/ 746901 h 1686351"/>
                  <a:gd name="connsiteX19" fmla="*/ 726575 w 1911401"/>
                  <a:gd name="connsiteY19" fmla="*/ 892232 h 1686351"/>
                  <a:gd name="connsiteX20" fmla="*/ 717681 w 1911401"/>
                  <a:gd name="connsiteY20" fmla="*/ 959664 h 1686351"/>
                  <a:gd name="connsiteX21" fmla="*/ 728069 w 1911401"/>
                  <a:gd name="connsiteY21" fmla="*/ 1056567 h 1686351"/>
                  <a:gd name="connsiteX22" fmla="*/ 1204964 w 1911401"/>
                  <a:gd name="connsiteY22" fmla="*/ 1441550 h 1686351"/>
                  <a:gd name="connsiteX23" fmla="*/ 1689160 w 1911401"/>
                  <a:gd name="connsiteY23" fmla="*/ 955770 h 1686351"/>
                  <a:gd name="connsiteX24" fmla="*/ 1690491 w 1911401"/>
                  <a:gd name="connsiteY24" fmla="*/ 955770 h 1686351"/>
                  <a:gd name="connsiteX25" fmla="*/ 1680575 w 1911401"/>
                  <a:gd name="connsiteY25" fmla="*/ 833526 h 1686351"/>
                  <a:gd name="connsiteX26" fmla="*/ 1127879 w 1911401"/>
                  <a:gd name="connsiteY26" fmla="*/ 241185 h 1686351"/>
                  <a:gd name="connsiteX27" fmla="*/ 299899 w 1911401"/>
                  <a:gd name="connsiteY27" fmla="*/ 623872 h 1686351"/>
                  <a:gd name="connsiteX28" fmla="*/ 481882 w 1911401"/>
                  <a:gd name="connsiteY28" fmla="*/ 1517674 h 1686351"/>
                  <a:gd name="connsiteX29" fmla="*/ 339639 w 1911401"/>
                  <a:gd name="connsiteY29" fmla="*/ 1686351 h 1686351"/>
                  <a:gd name="connsiteX30" fmla="*/ 103026 w 1911401"/>
                  <a:gd name="connsiteY30" fmla="*/ 524240 h 1686351"/>
                  <a:gd name="connsiteX31" fmla="*/ 1017819 w 1911401"/>
                  <a:gd name="connsiteY31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498937 w 1911401"/>
                  <a:gd name="connsiteY9" fmla="*/ 964066 h 1686351"/>
                  <a:gd name="connsiteX10" fmla="*/ 502381 w 1911401"/>
                  <a:gd name="connsiteY10" fmla="*/ 897493 h 1686351"/>
                  <a:gd name="connsiteX11" fmla="*/ 794565 w 1911401"/>
                  <a:gd name="connsiteY11" fmla="*/ 540175 h 1686351"/>
                  <a:gd name="connsiteX12" fmla="*/ 932798 w 1911401"/>
                  <a:gd name="connsiteY12" fmla="*/ 516036 h 1686351"/>
                  <a:gd name="connsiteX13" fmla="*/ 1291783 w 1911401"/>
                  <a:gd name="connsiteY13" fmla="*/ 694250 h 1686351"/>
                  <a:gd name="connsiteX14" fmla="*/ 1293622 w 1911401"/>
                  <a:gd name="connsiteY14" fmla="*/ 1214789 h 1686351"/>
                  <a:gd name="connsiteX15" fmla="*/ 1116859 w 1911401"/>
                  <a:gd name="connsiteY15" fmla="*/ 1085948 h 1686351"/>
                  <a:gd name="connsiteX16" fmla="*/ 1115935 w 1911401"/>
                  <a:gd name="connsiteY16" fmla="*/ 824336 h 1686351"/>
                  <a:gd name="connsiteX17" fmla="*/ 866044 w 1911401"/>
                  <a:gd name="connsiteY17" fmla="*/ 746901 h 1686351"/>
                  <a:gd name="connsiteX18" fmla="*/ 726575 w 1911401"/>
                  <a:gd name="connsiteY18" fmla="*/ 892232 h 1686351"/>
                  <a:gd name="connsiteX19" fmla="*/ 717681 w 1911401"/>
                  <a:gd name="connsiteY19" fmla="*/ 959664 h 1686351"/>
                  <a:gd name="connsiteX20" fmla="*/ 728069 w 1911401"/>
                  <a:gd name="connsiteY20" fmla="*/ 1056567 h 1686351"/>
                  <a:gd name="connsiteX21" fmla="*/ 1204964 w 1911401"/>
                  <a:gd name="connsiteY21" fmla="*/ 1441550 h 1686351"/>
                  <a:gd name="connsiteX22" fmla="*/ 1689160 w 1911401"/>
                  <a:gd name="connsiteY22" fmla="*/ 955770 h 1686351"/>
                  <a:gd name="connsiteX23" fmla="*/ 1690491 w 1911401"/>
                  <a:gd name="connsiteY23" fmla="*/ 955770 h 1686351"/>
                  <a:gd name="connsiteX24" fmla="*/ 1680575 w 1911401"/>
                  <a:gd name="connsiteY24" fmla="*/ 833526 h 1686351"/>
                  <a:gd name="connsiteX25" fmla="*/ 1127879 w 1911401"/>
                  <a:gd name="connsiteY25" fmla="*/ 241185 h 1686351"/>
                  <a:gd name="connsiteX26" fmla="*/ 299899 w 1911401"/>
                  <a:gd name="connsiteY26" fmla="*/ 623872 h 1686351"/>
                  <a:gd name="connsiteX27" fmla="*/ 481882 w 1911401"/>
                  <a:gd name="connsiteY27" fmla="*/ 1517674 h 1686351"/>
                  <a:gd name="connsiteX28" fmla="*/ 339639 w 1911401"/>
                  <a:gd name="connsiteY28" fmla="*/ 1686351 h 1686351"/>
                  <a:gd name="connsiteX29" fmla="*/ 103026 w 1911401"/>
                  <a:gd name="connsiteY29" fmla="*/ 524240 h 1686351"/>
                  <a:gd name="connsiteX30" fmla="*/ 1017819 w 1911401"/>
                  <a:gd name="connsiteY30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502381 w 1911401"/>
                  <a:gd name="connsiteY9" fmla="*/ 897493 h 1686351"/>
                  <a:gd name="connsiteX10" fmla="*/ 794565 w 1911401"/>
                  <a:gd name="connsiteY10" fmla="*/ 540175 h 1686351"/>
                  <a:gd name="connsiteX11" fmla="*/ 932798 w 1911401"/>
                  <a:gd name="connsiteY11" fmla="*/ 516036 h 1686351"/>
                  <a:gd name="connsiteX12" fmla="*/ 1291783 w 1911401"/>
                  <a:gd name="connsiteY12" fmla="*/ 694250 h 1686351"/>
                  <a:gd name="connsiteX13" fmla="*/ 1293622 w 1911401"/>
                  <a:gd name="connsiteY13" fmla="*/ 1214789 h 1686351"/>
                  <a:gd name="connsiteX14" fmla="*/ 1116859 w 1911401"/>
                  <a:gd name="connsiteY14" fmla="*/ 1085948 h 1686351"/>
                  <a:gd name="connsiteX15" fmla="*/ 1115935 w 1911401"/>
                  <a:gd name="connsiteY15" fmla="*/ 824336 h 1686351"/>
                  <a:gd name="connsiteX16" fmla="*/ 866044 w 1911401"/>
                  <a:gd name="connsiteY16" fmla="*/ 746901 h 1686351"/>
                  <a:gd name="connsiteX17" fmla="*/ 726575 w 1911401"/>
                  <a:gd name="connsiteY17" fmla="*/ 892232 h 1686351"/>
                  <a:gd name="connsiteX18" fmla="*/ 717681 w 1911401"/>
                  <a:gd name="connsiteY18" fmla="*/ 959664 h 1686351"/>
                  <a:gd name="connsiteX19" fmla="*/ 728069 w 1911401"/>
                  <a:gd name="connsiteY19" fmla="*/ 1056567 h 1686351"/>
                  <a:gd name="connsiteX20" fmla="*/ 1204964 w 1911401"/>
                  <a:gd name="connsiteY20" fmla="*/ 1441550 h 1686351"/>
                  <a:gd name="connsiteX21" fmla="*/ 1689160 w 1911401"/>
                  <a:gd name="connsiteY21" fmla="*/ 955770 h 1686351"/>
                  <a:gd name="connsiteX22" fmla="*/ 1690491 w 1911401"/>
                  <a:gd name="connsiteY22" fmla="*/ 955770 h 1686351"/>
                  <a:gd name="connsiteX23" fmla="*/ 1680575 w 1911401"/>
                  <a:gd name="connsiteY23" fmla="*/ 833526 h 1686351"/>
                  <a:gd name="connsiteX24" fmla="*/ 1127879 w 1911401"/>
                  <a:gd name="connsiteY24" fmla="*/ 241185 h 1686351"/>
                  <a:gd name="connsiteX25" fmla="*/ 299899 w 1911401"/>
                  <a:gd name="connsiteY25" fmla="*/ 623872 h 1686351"/>
                  <a:gd name="connsiteX26" fmla="*/ 481882 w 1911401"/>
                  <a:gd name="connsiteY26" fmla="*/ 1517674 h 1686351"/>
                  <a:gd name="connsiteX27" fmla="*/ 339639 w 1911401"/>
                  <a:gd name="connsiteY27" fmla="*/ 1686351 h 1686351"/>
                  <a:gd name="connsiteX28" fmla="*/ 103026 w 1911401"/>
                  <a:gd name="connsiteY28" fmla="*/ 524240 h 1686351"/>
                  <a:gd name="connsiteX29" fmla="*/ 1017819 w 1911401"/>
                  <a:gd name="connsiteY29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502381 w 1911401"/>
                  <a:gd name="connsiteY8" fmla="*/ 897493 h 1686351"/>
                  <a:gd name="connsiteX9" fmla="*/ 794565 w 1911401"/>
                  <a:gd name="connsiteY9" fmla="*/ 540175 h 1686351"/>
                  <a:gd name="connsiteX10" fmla="*/ 932798 w 1911401"/>
                  <a:gd name="connsiteY10" fmla="*/ 516036 h 1686351"/>
                  <a:gd name="connsiteX11" fmla="*/ 1291783 w 1911401"/>
                  <a:gd name="connsiteY11" fmla="*/ 694250 h 1686351"/>
                  <a:gd name="connsiteX12" fmla="*/ 1293622 w 1911401"/>
                  <a:gd name="connsiteY12" fmla="*/ 1214789 h 1686351"/>
                  <a:gd name="connsiteX13" fmla="*/ 1116859 w 1911401"/>
                  <a:gd name="connsiteY13" fmla="*/ 1085948 h 1686351"/>
                  <a:gd name="connsiteX14" fmla="*/ 1115935 w 1911401"/>
                  <a:gd name="connsiteY14" fmla="*/ 824336 h 1686351"/>
                  <a:gd name="connsiteX15" fmla="*/ 866044 w 1911401"/>
                  <a:gd name="connsiteY15" fmla="*/ 746901 h 1686351"/>
                  <a:gd name="connsiteX16" fmla="*/ 726575 w 1911401"/>
                  <a:gd name="connsiteY16" fmla="*/ 892232 h 1686351"/>
                  <a:gd name="connsiteX17" fmla="*/ 717681 w 1911401"/>
                  <a:gd name="connsiteY17" fmla="*/ 959664 h 1686351"/>
                  <a:gd name="connsiteX18" fmla="*/ 728069 w 1911401"/>
                  <a:gd name="connsiteY18" fmla="*/ 1056567 h 1686351"/>
                  <a:gd name="connsiteX19" fmla="*/ 1204964 w 1911401"/>
                  <a:gd name="connsiteY19" fmla="*/ 1441550 h 1686351"/>
                  <a:gd name="connsiteX20" fmla="*/ 1689160 w 1911401"/>
                  <a:gd name="connsiteY20" fmla="*/ 955770 h 1686351"/>
                  <a:gd name="connsiteX21" fmla="*/ 1690491 w 1911401"/>
                  <a:gd name="connsiteY21" fmla="*/ 955770 h 1686351"/>
                  <a:gd name="connsiteX22" fmla="*/ 1680575 w 1911401"/>
                  <a:gd name="connsiteY22" fmla="*/ 833526 h 1686351"/>
                  <a:gd name="connsiteX23" fmla="*/ 1127879 w 1911401"/>
                  <a:gd name="connsiteY23" fmla="*/ 241185 h 1686351"/>
                  <a:gd name="connsiteX24" fmla="*/ 299899 w 1911401"/>
                  <a:gd name="connsiteY24" fmla="*/ 623872 h 1686351"/>
                  <a:gd name="connsiteX25" fmla="*/ 481882 w 1911401"/>
                  <a:gd name="connsiteY25" fmla="*/ 1517674 h 1686351"/>
                  <a:gd name="connsiteX26" fmla="*/ 339639 w 1911401"/>
                  <a:gd name="connsiteY26" fmla="*/ 1686351 h 1686351"/>
                  <a:gd name="connsiteX27" fmla="*/ 103026 w 1911401"/>
                  <a:gd name="connsiteY27" fmla="*/ 524240 h 1686351"/>
                  <a:gd name="connsiteX28" fmla="*/ 1017819 w 1911401"/>
                  <a:gd name="connsiteY28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17681 w 1911401"/>
                  <a:gd name="connsiteY16" fmla="*/ 959664 h 1686351"/>
                  <a:gd name="connsiteX17" fmla="*/ 728069 w 1911401"/>
                  <a:gd name="connsiteY17" fmla="*/ 1056567 h 1686351"/>
                  <a:gd name="connsiteX18" fmla="*/ 1204964 w 1911401"/>
                  <a:gd name="connsiteY18" fmla="*/ 1441550 h 1686351"/>
                  <a:gd name="connsiteX19" fmla="*/ 1689160 w 1911401"/>
                  <a:gd name="connsiteY19" fmla="*/ 955770 h 1686351"/>
                  <a:gd name="connsiteX20" fmla="*/ 1690491 w 1911401"/>
                  <a:gd name="connsiteY20" fmla="*/ 955770 h 1686351"/>
                  <a:gd name="connsiteX21" fmla="*/ 1680575 w 1911401"/>
                  <a:gd name="connsiteY21" fmla="*/ 833526 h 1686351"/>
                  <a:gd name="connsiteX22" fmla="*/ 1127879 w 1911401"/>
                  <a:gd name="connsiteY22" fmla="*/ 241185 h 1686351"/>
                  <a:gd name="connsiteX23" fmla="*/ 299899 w 1911401"/>
                  <a:gd name="connsiteY23" fmla="*/ 623872 h 1686351"/>
                  <a:gd name="connsiteX24" fmla="*/ 481882 w 1911401"/>
                  <a:gd name="connsiteY24" fmla="*/ 1517674 h 1686351"/>
                  <a:gd name="connsiteX25" fmla="*/ 339639 w 1911401"/>
                  <a:gd name="connsiteY25" fmla="*/ 1686351 h 1686351"/>
                  <a:gd name="connsiteX26" fmla="*/ 103026 w 1911401"/>
                  <a:gd name="connsiteY26" fmla="*/ 524240 h 1686351"/>
                  <a:gd name="connsiteX27" fmla="*/ 1017819 w 1911401"/>
                  <a:gd name="connsiteY27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17681 w 1911401"/>
                  <a:gd name="connsiteY16" fmla="*/ 959664 h 1686351"/>
                  <a:gd name="connsiteX17" fmla="*/ 728069 w 1911401"/>
                  <a:gd name="connsiteY17" fmla="*/ 1056567 h 1686351"/>
                  <a:gd name="connsiteX18" fmla="*/ 1204964 w 1911401"/>
                  <a:gd name="connsiteY18" fmla="*/ 1441550 h 1686351"/>
                  <a:gd name="connsiteX19" fmla="*/ 1689160 w 1911401"/>
                  <a:gd name="connsiteY19" fmla="*/ 955770 h 1686351"/>
                  <a:gd name="connsiteX20" fmla="*/ 1690491 w 1911401"/>
                  <a:gd name="connsiteY20" fmla="*/ 955770 h 1686351"/>
                  <a:gd name="connsiteX21" fmla="*/ 1680575 w 1911401"/>
                  <a:gd name="connsiteY21" fmla="*/ 833526 h 1686351"/>
                  <a:gd name="connsiteX22" fmla="*/ 1127879 w 1911401"/>
                  <a:gd name="connsiteY22" fmla="*/ 241185 h 1686351"/>
                  <a:gd name="connsiteX23" fmla="*/ 299899 w 1911401"/>
                  <a:gd name="connsiteY23" fmla="*/ 623872 h 1686351"/>
                  <a:gd name="connsiteX24" fmla="*/ 481882 w 1911401"/>
                  <a:gd name="connsiteY24" fmla="*/ 1517674 h 1686351"/>
                  <a:gd name="connsiteX25" fmla="*/ 339639 w 1911401"/>
                  <a:gd name="connsiteY25" fmla="*/ 1686351 h 1686351"/>
                  <a:gd name="connsiteX26" fmla="*/ 103026 w 1911401"/>
                  <a:gd name="connsiteY26" fmla="*/ 524240 h 1686351"/>
                  <a:gd name="connsiteX27" fmla="*/ 1017819 w 1911401"/>
                  <a:gd name="connsiteY27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17681 w 1911401"/>
                  <a:gd name="connsiteY16" fmla="*/ 959664 h 1686351"/>
                  <a:gd name="connsiteX17" fmla="*/ 728069 w 1911401"/>
                  <a:gd name="connsiteY17" fmla="*/ 1056567 h 1686351"/>
                  <a:gd name="connsiteX18" fmla="*/ 1204964 w 1911401"/>
                  <a:gd name="connsiteY18" fmla="*/ 1441550 h 1686351"/>
                  <a:gd name="connsiteX19" fmla="*/ 1689160 w 1911401"/>
                  <a:gd name="connsiteY19" fmla="*/ 955770 h 1686351"/>
                  <a:gd name="connsiteX20" fmla="*/ 1690491 w 1911401"/>
                  <a:gd name="connsiteY20" fmla="*/ 955770 h 1686351"/>
                  <a:gd name="connsiteX21" fmla="*/ 1680575 w 1911401"/>
                  <a:gd name="connsiteY21" fmla="*/ 833526 h 1686351"/>
                  <a:gd name="connsiteX22" fmla="*/ 1127879 w 1911401"/>
                  <a:gd name="connsiteY22" fmla="*/ 241185 h 1686351"/>
                  <a:gd name="connsiteX23" fmla="*/ 299899 w 1911401"/>
                  <a:gd name="connsiteY23" fmla="*/ 623872 h 1686351"/>
                  <a:gd name="connsiteX24" fmla="*/ 481882 w 1911401"/>
                  <a:gd name="connsiteY24" fmla="*/ 1517674 h 1686351"/>
                  <a:gd name="connsiteX25" fmla="*/ 339639 w 1911401"/>
                  <a:gd name="connsiteY25" fmla="*/ 1686351 h 1686351"/>
                  <a:gd name="connsiteX26" fmla="*/ 103026 w 1911401"/>
                  <a:gd name="connsiteY26" fmla="*/ 524240 h 1686351"/>
                  <a:gd name="connsiteX27" fmla="*/ 1017819 w 1911401"/>
                  <a:gd name="connsiteY27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911401" h="1686351">
                    <a:moveTo>
                      <a:pt x="1017819" y="2040"/>
                    </a:moveTo>
                    <a:cubicBezTo>
                      <a:pt x="1071624" y="5569"/>
                      <a:pt x="1125706" y="13702"/>
                      <a:pt x="1179556" y="26675"/>
                    </a:cubicBezTo>
                    <a:cubicBezTo>
                      <a:pt x="1610357" y="130460"/>
                      <a:pt x="1913307" y="516775"/>
                      <a:pt x="1911392" y="959897"/>
                    </a:cubicBezTo>
                    <a:lnTo>
                      <a:pt x="1907813" y="959882"/>
                    </a:lnTo>
                    <a:lnTo>
                      <a:pt x="1893968" y="1097512"/>
                    </a:lnTo>
                    <a:cubicBezTo>
                      <a:pt x="1828524" y="1418043"/>
                      <a:pt x="1545509" y="1659506"/>
                      <a:pt x="1205679" y="1660616"/>
                    </a:cubicBezTo>
                    <a:cubicBezTo>
                      <a:pt x="865849" y="1661727"/>
                      <a:pt x="581262" y="1422119"/>
                      <a:pt x="513725" y="1102022"/>
                    </a:cubicBezTo>
                    <a:cubicBezTo>
                      <a:pt x="502801" y="998127"/>
                      <a:pt x="496637" y="965669"/>
                      <a:pt x="502381" y="897493"/>
                    </a:cubicBezTo>
                    <a:cubicBezTo>
                      <a:pt x="524078" y="734767"/>
                      <a:pt x="635664" y="595117"/>
                      <a:pt x="794565" y="540175"/>
                    </a:cubicBezTo>
                    <a:cubicBezTo>
                      <a:pt x="839966" y="524477"/>
                      <a:pt x="886600" y="516603"/>
                      <a:pt x="932798" y="516036"/>
                    </a:cubicBezTo>
                    <a:cubicBezTo>
                      <a:pt x="1071395" y="514334"/>
                      <a:pt x="1206076" y="578393"/>
                      <a:pt x="1291783" y="694250"/>
                    </a:cubicBezTo>
                    <a:cubicBezTo>
                      <a:pt x="1406059" y="848726"/>
                      <a:pt x="1406803" y="1059510"/>
                      <a:pt x="1293622" y="1214789"/>
                    </a:cubicBezTo>
                    <a:lnTo>
                      <a:pt x="1116859" y="1085948"/>
                    </a:lnTo>
                    <a:cubicBezTo>
                      <a:pt x="1173742" y="1007908"/>
                      <a:pt x="1173368" y="901972"/>
                      <a:pt x="1115935" y="824336"/>
                    </a:cubicBezTo>
                    <a:cubicBezTo>
                      <a:pt x="1058502" y="746700"/>
                      <a:pt x="957313" y="715344"/>
                      <a:pt x="866044" y="746901"/>
                    </a:cubicBezTo>
                    <a:cubicBezTo>
                      <a:pt x="797593" y="770569"/>
                      <a:pt x="749890" y="835072"/>
                      <a:pt x="726575" y="892232"/>
                    </a:cubicBezTo>
                    <a:cubicBezTo>
                      <a:pt x="703260" y="949392"/>
                      <a:pt x="715665" y="975595"/>
                      <a:pt x="728069" y="1056567"/>
                    </a:cubicBezTo>
                    <a:cubicBezTo>
                      <a:pt x="774616" y="1277178"/>
                      <a:pt x="970754" y="1442316"/>
                      <a:pt x="1204964" y="1441550"/>
                    </a:cubicBezTo>
                    <a:cubicBezTo>
                      <a:pt x="1472633" y="1440675"/>
                      <a:pt x="1689160" y="1223440"/>
                      <a:pt x="1689160" y="955770"/>
                    </a:cubicBezTo>
                    <a:lnTo>
                      <a:pt x="1690491" y="955770"/>
                    </a:lnTo>
                    <a:lnTo>
                      <a:pt x="1680575" y="833526"/>
                    </a:lnTo>
                    <a:cubicBezTo>
                      <a:pt x="1632433" y="547245"/>
                      <a:pt x="1417799" y="311030"/>
                      <a:pt x="1127879" y="241185"/>
                    </a:cubicBezTo>
                    <a:cubicBezTo>
                      <a:pt x="796541" y="161362"/>
                      <a:pt x="453793" y="319778"/>
                      <a:pt x="299899" y="623872"/>
                    </a:cubicBezTo>
                    <a:cubicBezTo>
                      <a:pt x="146005" y="927966"/>
                      <a:pt x="221339" y="1297962"/>
                      <a:pt x="481882" y="1517674"/>
                    </a:cubicBezTo>
                    <a:lnTo>
                      <a:pt x="339639" y="1686351"/>
                    </a:lnTo>
                    <a:cubicBezTo>
                      <a:pt x="883" y="1400684"/>
                      <a:pt x="-97065" y="919619"/>
                      <a:pt x="103026" y="524240"/>
                    </a:cubicBezTo>
                    <a:cubicBezTo>
                      <a:pt x="278106" y="178283"/>
                      <a:pt x="641182" y="-22658"/>
                      <a:pt x="1017819" y="2040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259" name="グループ化 258">
              <a:extLst>
                <a:ext uri="{FF2B5EF4-FFF2-40B4-BE49-F238E27FC236}">
                  <a16:creationId xmlns:a16="http://schemas.microsoft.com/office/drawing/2014/main" id="{792D5B12-04EB-4608-A4A5-24C6F4E6782F}"/>
                </a:ext>
              </a:extLst>
            </p:cNvPr>
            <p:cNvGrpSpPr/>
            <p:nvPr/>
          </p:nvGrpSpPr>
          <p:grpSpPr>
            <a:xfrm>
              <a:off x="7313691" y="871120"/>
              <a:ext cx="1139463" cy="1051875"/>
              <a:chOff x="7313691" y="871120"/>
              <a:chExt cx="1139463" cy="1051875"/>
            </a:xfrm>
          </p:grpSpPr>
          <p:sp>
            <p:nvSpPr>
              <p:cNvPr id="260" name="楕円 22">
                <a:extLst>
                  <a:ext uri="{FF2B5EF4-FFF2-40B4-BE49-F238E27FC236}">
                    <a16:creationId xmlns:a16="http://schemas.microsoft.com/office/drawing/2014/main" id="{B2DFD06B-9844-4ABD-BAE9-05DE87C7CF97}"/>
                  </a:ext>
                </a:extLst>
              </p:cNvPr>
              <p:cNvSpPr/>
              <p:nvPr/>
            </p:nvSpPr>
            <p:spPr>
              <a:xfrm>
                <a:off x="8245526" y="1056563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1" name="楕円 22">
                <a:extLst>
                  <a:ext uri="{FF2B5EF4-FFF2-40B4-BE49-F238E27FC236}">
                    <a16:creationId xmlns:a16="http://schemas.microsoft.com/office/drawing/2014/main" id="{63B4B7B0-2250-456A-816A-F9849FE2B8CB}"/>
                  </a:ext>
                </a:extLst>
              </p:cNvPr>
              <p:cNvSpPr/>
              <p:nvPr/>
            </p:nvSpPr>
            <p:spPr>
              <a:xfrm>
                <a:off x="7984251" y="901600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2" name="楕円 22">
                <a:extLst>
                  <a:ext uri="{FF2B5EF4-FFF2-40B4-BE49-F238E27FC236}">
                    <a16:creationId xmlns:a16="http://schemas.microsoft.com/office/drawing/2014/main" id="{D94BA908-3479-4DB4-AED9-16D3DFC60B52}"/>
                  </a:ext>
                </a:extLst>
              </p:cNvPr>
              <p:cNvSpPr/>
              <p:nvPr/>
            </p:nvSpPr>
            <p:spPr>
              <a:xfrm>
                <a:off x="7450051" y="1040536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6" name="楕円 22">
                <a:extLst>
                  <a:ext uri="{FF2B5EF4-FFF2-40B4-BE49-F238E27FC236}">
                    <a16:creationId xmlns:a16="http://schemas.microsoft.com/office/drawing/2014/main" id="{844C3516-84FA-4D15-B791-0BAE5134F014}"/>
                  </a:ext>
                </a:extLst>
              </p:cNvPr>
              <p:cNvSpPr/>
              <p:nvPr/>
            </p:nvSpPr>
            <p:spPr>
              <a:xfrm>
                <a:off x="7313691" y="1480720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7" name="楕円 22">
                <a:extLst>
                  <a:ext uri="{FF2B5EF4-FFF2-40B4-BE49-F238E27FC236}">
                    <a16:creationId xmlns:a16="http://schemas.microsoft.com/office/drawing/2014/main" id="{7E39EB47-DF11-4EEF-B392-F4EB43D16A8E}"/>
                  </a:ext>
                </a:extLst>
              </p:cNvPr>
              <p:cNvSpPr/>
              <p:nvPr/>
            </p:nvSpPr>
            <p:spPr>
              <a:xfrm>
                <a:off x="7725171" y="871120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9" name="楕円 22">
                <a:extLst>
                  <a:ext uri="{FF2B5EF4-FFF2-40B4-BE49-F238E27FC236}">
                    <a16:creationId xmlns:a16="http://schemas.microsoft.com/office/drawing/2014/main" id="{87D93AA8-6D54-41BA-972C-2AA88015A388}"/>
                  </a:ext>
                </a:extLst>
              </p:cNvPr>
              <p:cNvSpPr/>
              <p:nvPr/>
            </p:nvSpPr>
            <p:spPr>
              <a:xfrm>
                <a:off x="8342391" y="1564540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0" name="楕円 22">
                <a:extLst>
                  <a:ext uri="{FF2B5EF4-FFF2-40B4-BE49-F238E27FC236}">
                    <a16:creationId xmlns:a16="http://schemas.microsoft.com/office/drawing/2014/main" id="{4BE3B131-5181-4F56-A659-17A0FB9B5370}"/>
                  </a:ext>
                </a:extLst>
              </p:cNvPr>
              <p:cNvSpPr/>
              <p:nvPr/>
            </p:nvSpPr>
            <p:spPr>
              <a:xfrm>
                <a:off x="7527051" y="1755040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2" name="グループ化 11">
            <a:extLst>
              <a:ext uri="{FF2B5EF4-FFF2-40B4-BE49-F238E27FC236}">
                <a16:creationId xmlns:a16="http://schemas.microsoft.com/office/drawing/2014/main" id="{5ACF4733-AF43-4F55-B9DB-DF83013CE3C5}"/>
              </a:ext>
            </a:extLst>
          </p:cNvPr>
          <p:cNvGrpSpPr/>
          <p:nvPr/>
        </p:nvGrpSpPr>
        <p:grpSpPr>
          <a:xfrm>
            <a:off x="716498" y="3679809"/>
            <a:ext cx="2602906" cy="2764255"/>
            <a:chOff x="716498" y="3679809"/>
            <a:chExt cx="2602906" cy="2764255"/>
          </a:xfrm>
        </p:grpSpPr>
        <p:sp>
          <p:nvSpPr>
            <p:cNvPr id="235" name="楕円 234">
              <a:extLst>
                <a:ext uri="{FF2B5EF4-FFF2-40B4-BE49-F238E27FC236}">
                  <a16:creationId xmlns:a16="http://schemas.microsoft.com/office/drawing/2014/main" id="{7C4B8608-FAF2-4873-B5B1-9C1114ECC9DC}"/>
                </a:ext>
              </a:extLst>
            </p:cNvPr>
            <p:cNvSpPr/>
            <p:nvPr/>
          </p:nvSpPr>
          <p:spPr>
            <a:xfrm>
              <a:off x="716498" y="3812587"/>
              <a:ext cx="2602906" cy="2602904"/>
            </a:xfrm>
            <a:prstGeom prst="ellipse">
              <a:avLst/>
            </a:prstGeom>
            <a:gradFill flip="none" rotWithShape="1">
              <a:gsLst>
                <a:gs pos="0">
                  <a:srgbClr val="FF0000"/>
                </a:gs>
                <a:gs pos="70000">
                  <a:schemeClr val="bg1"/>
                </a:gs>
                <a:gs pos="50000">
                  <a:srgbClr val="FFC000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67" name="グループ化 66">
              <a:extLst>
                <a:ext uri="{FF2B5EF4-FFF2-40B4-BE49-F238E27FC236}">
                  <a16:creationId xmlns:a16="http://schemas.microsoft.com/office/drawing/2014/main" id="{C264170D-7E6F-4034-B7EA-1D36203402C6}"/>
                </a:ext>
              </a:extLst>
            </p:cNvPr>
            <p:cNvGrpSpPr/>
            <p:nvPr/>
          </p:nvGrpSpPr>
          <p:grpSpPr>
            <a:xfrm>
              <a:off x="1183566" y="3679809"/>
              <a:ext cx="1587642" cy="2764255"/>
              <a:chOff x="1183566" y="3679809"/>
              <a:chExt cx="1587642" cy="2764255"/>
            </a:xfrm>
          </p:grpSpPr>
          <p:sp>
            <p:nvSpPr>
              <p:cNvPr id="489" name="正方形/長方形 488">
                <a:extLst>
                  <a:ext uri="{FF2B5EF4-FFF2-40B4-BE49-F238E27FC236}">
                    <a16:creationId xmlns:a16="http://schemas.microsoft.com/office/drawing/2014/main" id="{2A6A0F7D-EFEE-4F17-AF39-5367B46AB415}"/>
                  </a:ext>
                </a:extLst>
              </p:cNvPr>
              <p:cNvSpPr/>
              <p:nvPr/>
            </p:nvSpPr>
            <p:spPr>
              <a:xfrm>
                <a:off x="2507180" y="6229108"/>
                <a:ext cx="147885" cy="211954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90" name="台形 489">
                <a:extLst>
                  <a:ext uri="{FF2B5EF4-FFF2-40B4-BE49-F238E27FC236}">
                    <a16:creationId xmlns:a16="http://schemas.microsoft.com/office/drawing/2014/main" id="{00B1E5B9-6785-4763-8D48-AC45931B71EA}"/>
                  </a:ext>
                </a:extLst>
              </p:cNvPr>
              <p:cNvSpPr/>
              <p:nvPr/>
            </p:nvSpPr>
            <p:spPr>
              <a:xfrm>
                <a:off x="2181222" y="5369361"/>
                <a:ext cx="589986" cy="877526"/>
              </a:xfrm>
              <a:prstGeom prst="trapezoid">
                <a:avLst>
                  <a:gd name="adj" fmla="val 40088"/>
                </a:avLst>
              </a:prstGeom>
              <a:pattFill prst="dashHorz">
                <a:fgClr>
                  <a:schemeClr val="accent6">
                    <a:lumMod val="50000"/>
                  </a:schemeClr>
                </a:fgClr>
                <a:bgClr>
                  <a:schemeClr val="accent6">
                    <a:lumMod val="75000"/>
                  </a:scheme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91" name="正方形/長方形 490">
                <a:extLst>
                  <a:ext uri="{FF2B5EF4-FFF2-40B4-BE49-F238E27FC236}">
                    <a16:creationId xmlns:a16="http://schemas.microsoft.com/office/drawing/2014/main" id="{5B300000-E8E6-4393-B47F-C13E72964313}"/>
                  </a:ext>
                </a:extLst>
              </p:cNvPr>
              <p:cNvSpPr/>
              <p:nvPr/>
            </p:nvSpPr>
            <p:spPr>
              <a:xfrm>
                <a:off x="1295124" y="6229108"/>
                <a:ext cx="147885" cy="211954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92" name="台形 491">
                <a:extLst>
                  <a:ext uri="{FF2B5EF4-FFF2-40B4-BE49-F238E27FC236}">
                    <a16:creationId xmlns:a16="http://schemas.microsoft.com/office/drawing/2014/main" id="{9FD7D905-1BF4-41A4-86BD-27A6610249AA}"/>
                  </a:ext>
                </a:extLst>
              </p:cNvPr>
              <p:cNvSpPr/>
              <p:nvPr/>
            </p:nvSpPr>
            <p:spPr>
              <a:xfrm>
                <a:off x="1183566" y="5369361"/>
                <a:ext cx="589986" cy="877526"/>
              </a:xfrm>
              <a:prstGeom prst="trapezoid">
                <a:avLst>
                  <a:gd name="adj" fmla="val 40088"/>
                </a:avLst>
              </a:prstGeom>
              <a:pattFill prst="dashHorz">
                <a:fgClr>
                  <a:schemeClr val="accent6">
                    <a:lumMod val="50000"/>
                  </a:schemeClr>
                </a:fgClr>
                <a:bgClr>
                  <a:schemeClr val="accent6">
                    <a:lumMod val="75000"/>
                  </a:scheme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93" name="フリーフォーム: 図形 492">
                <a:extLst>
                  <a:ext uri="{FF2B5EF4-FFF2-40B4-BE49-F238E27FC236}">
                    <a16:creationId xmlns:a16="http://schemas.microsoft.com/office/drawing/2014/main" id="{73C650E0-F8E4-4C17-95C6-6CC0D4D86E3C}"/>
                  </a:ext>
                </a:extLst>
              </p:cNvPr>
              <p:cNvSpPr/>
              <p:nvPr/>
            </p:nvSpPr>
            <p:spPr>
              <a:xfrm>
                <a:off x="1491398" y="4954726"/>
                <a:ext cx="973143" cy="699814"/>
              </a:xfrm>
              <a:custGeom>
                <a:avLst/>
                <a:gdLst>
                  <a:gd name="connsiteX0" fmla="*/ 382216 w 973143"/>
                  <a:gd name="connsiteY0" fmla="*/ 0 h 699814"/>
                  <a:gd name="connsiteX1" fmla="*/ 588541 w 973143"/>
                  <a:gd name="connsiteY1" fmla="*/ 0 h 699814"/>
                  <a:gd name="connsiteX2" fmla="*/ 622115 w 973143"/>
                  <a:gd name="connsiteY2" fmla="*/ 205029 h 699814"/>
                  <a:gd name="connsiteX3" fmla="*/ 725750 w 973143"/>
                  <a:gd name="connsiteY3" fmla="*/ 205029 h 699814"/>
                  <a:gd name="connsiteX4" fmla="*/ 973143 w 973143"/>
                  <a:gd name="connsiteY4" fmla="*/ 452422 h 699814"/>
                  <a:gd name="connsiteX5" fmla="*/ 973142 w 973143"/>
                  <a:gd name="connsiteY5" fmla="*/ 699814 h 699814"/>
                  <a:gd name="connsiteX6" fmla="*/ 0 w 973143"/>
                  <a:gd name="connsiteY6" fmla="*/ 699814 h 699814"/>
                  <a:gd name="connsiteX7" fmla="*/ 0 w 973143"/>
                  <a:gd name="connsiteY7" fmla="*/ 452422 h 699814"/>
                  <a:gd name="connsiteX8" fmla="*/ 247393 w 973143"/>
                  <a:gd name="connsiteY8" fmla="*/ 205029 h 699814"/>
                  <a:gd name="connsiteX9" fmla="*/ 348642 w 973143"/>
                  <a:gd name="connsiteY9" fmla="*/ 205029 h 6998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973143" h="699814">
                    <a:moveTo>
                      <a:pt x="382216" y="0"/>
                    </a:moveTo>
                    <a:lnTo>
                      <a:pt x="588541" y="0"/>
                    </a:lnTo>
                    <a:lnTo>
                      <a:pt x="622115" y="205029"/>
                    </a:lnTo>
                    <a:lnTo>
                      <a:pt x="725750" y="205029"/>
                    </a:lnTo>
                    <a:cubicBezTo>
                      <a:pt x="862381" y="205029"/>
                      <a:pt x="973143" y="315791"/>
                      <a:pt x="973143" y="452422"/>
                    </a:cubicBezTo>
                    <a:cubicBezTo>
                      <a:pt x="973143" y="534886"/>
                      <a:pt x="973142" y="617350"/>
                      <a:pt x="973142" y="699814"/>
                    </a:cubicBezTo>
                    <a:lnTo>
                      <a:pt x="0" y="699814"/>
                    </a:lnTo>
                    <a:lnTo>
                      <a:pt x="0" y="452422"/>
                    </a:lnTo>
                    <a:cubicBezTo>
                      <a:pt x="0" y="315791"/>
                      <a:pt x="110762" y="205029"/>
                      <a:pt x="247393" y="205029"/>
                    </a:cubicBezTo>
                    <a:lnTo>
                      <a:pt x="348642" y="205029"/>
                    </a:ln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02" name="フリーフォーム: 図形 501">
                <a:extLst>
                  <a:ext uri="{FF2B5EF4-FFF2-40B4-BE49-F238E27FC236}">
                    <a16:creationId xmlns:a16="http://schemas.microsoft.com/office/drawing/2014/main" id="{D8BCA4F6-903D-4150-ACA4-F2F092D13EA9}"/>
                  </a:ext>
                </a:extLst>
              </p:cNvPr>
              <p:cNvSpPr/>
              <p:nvPr/>
            </p:nvSpPr>
            <p:spPr>
              <a:xfrm>
                <a:off x="1414327" y="5157134"/>
                <a:ext cx="1127284" cy="1286930"/>
              </a:xfrm>
              <a:custGeom>
                <a:avLst/>
                <a:gdLst>
                  <a:gd name="connsiteX0" fmla="*/ 250078 w 1127284"/>
                  <a:gd name="connsiteY0" fmla="*/ 0 h 1286930"/>
                  <a:gd name="connsiteX1" fmla="*/ 252506 w 1127284"/>
                  <a:gd name="connsiteY1" fmla="*/ 7821 h 1286930"/>
                  <a:gd name="connsiteX2" fmla="*/ 485361 w 1127284"/>
                  <a:gd name="connsiteY2" fmla="*/ 162168 h 1286930"/>
                  <a:gd name="connsiteX3" fmla="*/ 494751 w 1127284"/>
                  <a:gd name="connsiteY3" fmla="*/ 162168 h 1286930"/>
                  <a:gd name="connsiteX4" fmla="*/ 496083 w 1127284"/>
                  <a:gd name="connsiteY4" fmla="*/ 174165 h 1286930"/>
                  <a:gd name="connsiteX5" fmla="*/ 523571 w 1127284"/>
                  <a:gd name="connsiteY5" fmla="*/ 207281 h 1286930"/>
                  <a:gd name="connsiteX6" fmla="*/ 544835 w 1127284"/>
                  <a:gd name="connsiteY6" fmla="*/ 207282 h 1286930"/>
                  <a:gd name="connsiteX7" fmla="*/ 544835 w 1127284"/>
                  <a:gd name="connsiteY7" fmla="*/ 463219 h 1286930"/>
                  <a:gd name="connsiteX8" fmla="*/ 563644 w 1127284"/>
                  <a:gd name="connsiteY8" fmla="*/ 497405 h 1286930"/>
                  <a:gd name="connsiteX9" fmla="*/ 582453 w 1127284"/>
                  <a:gd name="connsiteY9" fmla="*/ 463219 h 1286930"/>
                  <a:gd name="connsiteX10" fmla="*/ 582453 w 1127284"/>
                  <a:gd name="connsiteY10" fmla="*/ 207282 h 1286930"/>
                  <a:gd name="connsiteX11" fmla="*/ 603717 w 1127284"/>
                  <a:gd name="connsiteY11" fmla="*/ 207282 h 1286930"/>
                  <a:gd name="connsiteX12" fmla="*/ 624811 w 1127284"/>
                  <a:gd name="connsiteY12" fmla="*/ 191401 h 1286930"/>
                  <a:gd name="connsiteX13" fmla="*/ 631473 w 1127284"/>
                  <a:gd name="connsiteY13" fmla="*/ 162169 h 1286930"/>
                  <a:gd name="connsiteX14" fmla="*/ 641923 w 1127284"/>
                  <a:gd name="connsiteY14" fmla="*/ 162169 h 1286930"/>
                  <a:gd name="connsiteX15" fmla="*/ 874779 w 1127284"/>
                  <a:gd name="connsiteY15" fmla="*/ 7822 h 1286930"/>
                  <a:gd name="connsiteX16" fmla="*/ 877207 w 1127284"/>
                  <a:gd name="connsiteY16" fmla="*/ 0 h 1286930"/>
                  <a:gd name="connsiteX17" fmla="*/ 971540 w 1127284"/>
                  <a:gd name="connsiteY17" fmla="*/ 19045 h 1286930"/>
                  <a:gd name="connsiteX18" fmla="*/ 1127284 w 1127284"/>
                  <a:gd name="connsiteY18" fmla="*/ 254008 h 1286930"/>
                  <a:gd name="connsiteX19" fmla="*/ 1127284 w 1127284"/>
                  <a:gd name="connsiteY19" fmla="*/ 1286930 h 1286930"/>
                  <a:gd name="connsiteX20" fmla="*/ 0 w 1127284"/>
                  <a:gd name="connsiteY20" fmla="*/ 1286930 h 1286930"/>
                  <a:gd name="connsiteX21" fmla="*/ 0 w 1127284"/>
                  <a:gd name="connsiteY21" fmla="*/ 254008 h 1286930"/>
                  <a:gd name="connsiteX22" fmla="*/ 155745 w 1127284"/>
                  <a:gd name="connsiteY22" fmla="*/ 19045 h 12869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127284" h="1286930">
                    <a:moveTo>
                      <a:pt x="250078" y="0"/>
                    </a:moveTo>
                    <a:lnTo>
                      <a:pt x="252506" y="7821"/>
                    </a:lnTo>
                    <a:cubicBezTo>
                      <a:pt x="290870" y="98525"/>
                      <a:pt x="380683" y="162168"/>
                      <a:pt x="485361" y="162168"/>
                    </a:cubicBezTo>
                    <a:lnTo>
                      <a:pt x="494751" y="162168"/>
                    </a:lnTo>
                    <a:lnTo>
                      <a:pt x="496083" y="174165"/>
                    </a:lnTo>
                    <a:cubicBezTo>
                      <a:pt x="500612" y="193626"/>
                      <a:pt x="511214" y="207281"/>
                      <a:pt x="523571" y="207281"/>
                    </a:cubicBezTo>
                    <a:lnTo>
                      <a:pt x="544835" y="207282"/>
                    </a:lnTo>
                    <a:lnTo>
                      <a:pt x="544835" y="463219"/>
                    </a:lnTo>
                    <a:cubicBezTo>
                      <a:pt x="544835" y="482099"/>
                      <a:pt x="553256" y="497405"/>
                      <a:pt x="563644" y="497405"/>
                    </a:cubicBezTo>
                    <a:cubicBezTo>
                      <a:pt x="574031" y="497405"/>
                      <a:pt x="582453" y="482099"/>
                      <a:pt x="582453" y="463219"/>
                    </a:cubicBezTo>
                    <a:lnTo>
                      <a:pt x="582453" y="207282"/>
                    </a:lnTo>
                    <a:lnTo>
                      <a:pt x="603717" y="207282"/>
                    </a:lnTo>
                    <a:cubicBezTo>
                      <a:pt x="611955" y="207282"/>
                      <a:pt x="619412" y="201213"/>
                      <a:pt x="624811" y="191401"/>
                    </a:cubicBezTo>
                    <a:lnTo>
                      <a:pt x="631473" y="162169"/>
                    </a:lnTo>
                    <a:lnTo>
                      <a:pt x="641923" y="162169"/>
                    </a:lnTo>
                    <a:cubicBezTo>
                      <a:pt x="746602" y="162169"/>
                      <a:pt x="836415" y="98526"/>
                      <a:pt x="874779" y="7822"/>
                    </a:cubicBezTo>
                    <a:lnTo>
                      <a:pt x="877207" y="0"/>
                    </a:lnTo>
                    <a:lnTo>
                      <a:pt x="971540" y="19045"/>
                    </a:lnTo>
                    <a:cubicBezTo>
                      <a:pt x="1063064" y="57756"/>
                      <a:pt x="1127284" y="148383"/>
                      <a:pt x="1127284" y="254008"/>
                    </a:cubicBezTo>
                    <a:lnTo>
                      <a:pt x="1127284" y="1286930"/>
                    </a:lnTo>
                    <a:lnTo>
                      <a:pt x="0" y="1286930"/>
                    </a:lnTo>
                    <a:lnTo>
                      <a:pt x="0" y="254008"/>
                    </a:lnTo>
                    <a:cubicBezTo>
                      <a:pt x="0" y="148383"/>
                      <a:pt x="64220" y="57756"/>
                      <a:pt x="155745" y="19045"/>
                    </a:cubicBezTo>
                    <a:close/>
                  </a:path>
                </a:pathLst>
              </a:custGeom>
              <a:pattFill prst="dashHorz">
                <a:fgClr>
                  <a:schemeClr val="accent6">
                    <a:lumMod val="50000"/>
                  </a:schemeClr>
                </a:fgClr>
                <a:bgClr>
                  <a:schemeClr val="accent6">
                    <a:lumMod val="75000"/>
                  </a:schemeClr>
                </a:bgClr>
              </a:patt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268" name="グループ化 267">
                <a:extLst>
                  <a:ext uri="{FF2B5EF4-FFF2-40B4-BE49-F238E27FC236}">
                    <a16:creationId xmlns:a16="http://schemas.microsoft.com/office/drawing/2014/main" id="{1C59AD3D-9F7D-4B33-8180-DD99E46E261A}"/>
                  </a:ext>
                </a:extLst>
              </p:cNvPr>
              <p:cNvGrpSpPr/>
              <p:nvPr/>
            </p:nvGrpSpPr>
            <p:grpSpPr>
              <a:xfrm>
                <a:off x="1342251" y="3679809"/>
                <a:ext cx="1277659" cy="1367652"/>
                <a:chOff x="-221304" y="2171701"/>
                <a:chExt cx="1277659" cy="1367652"/>
              </a:xfrm>
            </p:grpSpPr>
            <p:sp>
              <p:nvSpPr>
                <p:cNvPr id="284" name="雲 391">
                  <a:extLst>
                    <a:ext uri="{FF2B5EF4-FFF2-40B4-BE49-F238E27FC236}">
                      <a16:creationId xmlns:a16="http://schemas.microsoft.com/office/drawing/2014/main" id="{85192B3C-EC60-40A0-A221-522B9603BE61}"/>
                    </a:ext>
                  </a:extLst>
                </p:cNvPr>
                <p:cNvSpPr/>
                <p:nvPr/>
              </p:nvSpPr>
              <p:spPr>
                <a:xfrm>
                  <a:off x="-192863" y="2305114"/>
                  <a:ext cx="1233083" cy="89524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28791" h="684142">
                      <a:moveTo>
                        <a:pt x="390797" y="508"/>
                      </a:moveTo>
                      <a:cubicBezTo>
                        <a:pt x="396003" y="-92"/>
                        <a:pt x="401215" y="35"/>
                        <a:pt x="406166" y="2032"/>
                      </a:cubicBezTo>
                      <a:cubicBezTo>
                        <a:pt x="406732" y="1224"/>
                        <a:pt x="407453" y="1069"/>
                        <a:pt x="408176" y="930"/>
                      </a:cubicBezTo>
                      <a:cubicBezTo>
                        <a:pt x="429611" y="-3209"/>
                        <a:pt x="451022" y="6582"/>
                        <a:pt x="464396" y="28234"/>
                      </a:cubicBezTo>
                      <a:cubicBezTo>
                        <a:pt x="477769" y="6582"/>
                        <a:pt x="499181" y="-3209"/>
                        <a:pt x="520615" y="930"/>
                      </a:cubicBezTo>
                      <a:cubicBezTo>
                        <a:pt x="521339" y="1069"/>
                        <a:pt x="522059" y="1224"/>
                        <a:pt x="522625" y="2032"/>
                      </a:cubicBezTo>
                      <a:cubicBezTo>
                        <a:pt x="535574" y="-1254"/>
                        <a:pt x="549192" y="1211"/>
                        <a:pt x="561945" y="8686"/>
                      </a:cubicBezTo>
                      <a:lnTo>
                        <a:pt x="590055" y="37923"/>
                      </a:lnTo>
                      <a:cubicBezTo>
                        <a:pt x="628400" y="2229"/>
                        <a:pt x="683194" y="20259"/>
                        <a:pt x="706518" y="80110"/>
                      </a:cubicBezTo>
                      <a:cubicBezTo>
                        <a:pt x="749907" y="45522"/>
                        <a:pt x="805137" y="56745"/>
                        <a:pt x="839202" y="107099"/>
                      </a:cubicBezTo>
                      <a:cubicBezTo>
                        <a:pt x="860762" y="138980"/>
                        <a:pt x="870767" y="182290"/>
                        <a:pt x="866477" y="225236"/>
                      </a:cubicBezTo>
                      <a:cubicBezTo>
                        <a:pt x="866667" y="225964"/>
                        <a:pt x="866872" y="226676"/>
                        <a:pt x="867062" y="227404"/>
                      </a:cubicBezTo>
                      <a:cubicBezTo>
                        <a:pt x="899007" y="231900"/>
                        <a:pt x="924429" y="266060"/>
                        <a:pt x="928291" y="309671"/>
                      </a:cubicBezTo>
                      <a:cubicBezTo>
                        <a:pt x="931584" y="346918"/>
                        <a:pt x="918414" y="383279"/>
                        <a:pt x="894764" y="402227"/>
                      </a:cubicBezTo>
                      <a:cubicBezTo>
                        <a:pt x="911433" y="426383"/>
                        <a:pt x="917464" y="460670"/>
                        <a:pt x="910641" y="492440"/>
                      </a:cubicBezTo>
                      <a:cubicBezTo>
                        <a:pt x="901223" y="536351"/>
                        <a:pt x="869801" y="564607"/>
                        <a:pt x="836337" y="559273"/>
                      </a:cubicBezTo>
                      <a:cubicBezTo>
                        <a:pt x="802272" y="640431"/>
                        <a:pt x="726036" y="667516"/>
                        <a:pt x="667340" y="619330"/>
                      </a:cubicBezTo>
                      <a:cubicBezTo>
                        <a:pt x="642472" y="670096"/>
                        <a:pt x="597072" y="694347"/>
                        <a:pt x="553572" y="680116"/>
                      </a:cubicBezTo>
                      <a:cubicBezTo>
                        <a:pt x="520921" y="669433"/>
                        <a:pt x="494102" y="638537"/>
                        <a:pt x="483380" y="596366"/>
                      </a:cubicBezTo>
                      <a:cubicBezTo>
                        <a:pt x="476530" y="595229"/>
                        <a:pt x="469962" y="592400"/>
                        <a:pt x="464396" y="587273"/>
                      </a:cubicBezTo>
                      <a:cubicBezTo>
                        <a:pt x="458829" y="592400"/>
                        <a:pt x="452261" y="595229"/>
                        <a:pt x="445411" y="596366"/>
                      </a:cubicBezTo>
                      <a:cubicBezTo>
                        <a:pt x="434690" y="638537"/>
                        <a:pt x="407871" y="669433"/>
                        <a:pt x="375219" y="680116"/>
                      </a:cubicBezTo>
                      <a:cubicBezTo>
                        <a:pt x="331719" y="694347"/>
                        <a:pt x="286320" y="670096"/>
                        <a:pt x="261452" y="619330"/>
                      </a:cubicBezTo>
                      <a:cubicBezTo>
                        <a:pt x="202755" y="667516"/>
                        <a:pt x="126520" y="640431"/>
                        <a:pt x="92454" y="559273"/>
                      </a:cubicBezTo>
                      <a:cubicBezTo>
                        <a:pt x="58991" y="564607"/>
                        <a:pt x="27569" y="536351"/>
                        <a:pt x="18150" y="492440"/>
                      </a:cubicBezTo>
                      <a:cubicBezTo>
                        <a:pt x="11328" y="460670"/>
                        <a:pt x="17359" y="426383"/>
                        <a:pt x="34027" y="402227"/>
                      </a:cubicBezTo>
                      <a:cubicBezTo>
                        <a:pt x="10378" y="383279"/>
                        <a:pt x="-2793" y="346918"/>
                        <a:pt x="500" y="309671"/>
                      </a:cubicBezTo>
                      <a:cubicBezTo>
                        <a:pt x="4363" y="266060"/>
                        <a:pt x="29785" y="231900"/>
                        <a:pt x="61729" y="227404"/>
                      </a:cubicBezTo>
                      <a:cubicBezTo>
                        <a:pt x="61919" y="226676"/>
                        <a:pt x="62125" y="225964"/>
                        <a:pt x="62315" y="225236"/>
                      </a:cubicBezTo>
                      <a:cubicBezTo>
                        <a:pt x="58025" y="182290"/>
                        <a:pt x="68029" y="138980"/>
                        <a:pt x="89589" y="107099"/>
                      </a:cubicBezTo>
                      <a:cubicBezTo>
                        <a:pt x="123655" y="56745"/>
                        <a:pt x="178884" y="45522"/>
                        <a:pt x="222273" y="80110"/>
                      </a:cubicBezTo>
                      <a:cubicBezTo>
                        <a:pt x="245597" y="20259"/>
                        <a:pt x="300392" y="2229"/>
                        <a:pt x="338736" y="37923"/>
                      </a:cubicBezTo>
                      <a:lnTo>
                        <a:pt x="366846" y="8686"/>
                      </a:lnTo>
                      <a:cubicBezTo>
                        <a:pt x="374611" y="4135"/>
                        <a:pt x="382696" y="1441"/>
                        <a:pt x="390797" y="508"/>
                      </a:cubicBezTo>
                      <a:close/>
                    </a:path>
                  </a:pathLst>
                </a:cu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285" name="グループ化 284">
                  <a:extLst>
                    <a:ext uri="{FF2B5EF4-FFF2-40B4-BE49-F238E27FC236}">
                      <a16:creationId xmlns:a16="http://schemas.microsoft.com/office/drawing/2014/main" id="{40BCA5BD-DAC0-4F7C-8365-B9FB98FA408B}"/>
                    </a:ext>
                  </a:extLst>
                </p:cNvPr>
                <p:cNvGrpSpPr/>
                <p:nvPr/>
              </p:nvGrpSpPr>
              <p:grpSpPr>
                <a:xfrm>
                  <a:off x="-221304" y="2379247"/>
                  <a:ext cx="1277659" cy="1160106"/>
                  <a:chOff x="2791855" y="2017486"/>
                  <a:chExt cx="1150919" cy="1045028"/>
                </a:xfrm>
                <a:solidFill>
                  <a:srgbClr val="FFCC99"/>
                </a:solidFill>
              </p:grpSpPr>
              <p:grpSp>
                <p:nvGrpSpPr>
                  <p:cNvPr id="297" name="グループ化 296">
                    <a:extLst>
                      <a:ext uri="{FF2B5EF4-FFF2-40B4-BE49-F238E27FC236}">
                        <a16:creationId xmlns:a16="http://schemas.microsoft.com/office/drawing/2014/main" id="{B679E692-3195-4235-A342-F61B676C92B7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302" name="円/楕円 465">
                      <a:extLst>
                        <a:ext uri="{FF2B5EF4-FFF2-40B4-BE49-F238E27FC236}">
                          <a16:creationId xmlns:a16="http://schemas.microsoft.com/office/drawing/2014/main" id="{F7DB5F8F-4C0A-4908-B006-CD780ED0718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rgbClr val="FF7C8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303" name="円/楕円 466">
                      <a:extLst>
                        <a:ext uri="{FF2B5EF4-FFF2-40B4-BE49-F238E27FC236}">
                          <a16:creationId xmlns:a16="http://schemas.microsoft.com/office/drawing/2014/main" id="{03843574-58AA-4774-AA8E-797A1D82D07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505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298" name="グループ化 297">
                    <a:extLst>
                      <a:ext uri="{FF2B5EF4-FFF2-40B4-BE49-F238E27FC236}">
                        <a16:creationId xmlns:a16="http://schemas.microsoft.com/office/drawing/2014/main" id="{4CC14EF3-6743-4D0C-BD5F-6861EF20C4C1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300" name="円/楕円 463">
                      <a:extLst>
                        <a:ext uri="{FF2B5EF4-FFF2-40B4-BE49-F238E27FC236}">
                          <a16:creationId xmlns:a16="http://schemas.microsoft.com/office/drawing/2014/main" id="{59EEEE9A-5978-4B84-AD7E-2A3E76F68FA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rgbClr val="FF7C8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301" name="円/楕円 464">
                      <a:extLst>
                        <a:ext uri="{FF2B5EF4-FFF2-40B4-BE49-F238E27FC236}">
                          <a16:creationId xmlns:a16="http://schemas.microsoft.com/office/drawing/2014/main" id="{4A2CC24D-966B-4130-B6D2-701A3D07F8C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505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299" name="円/楕円 462">
                    <a:extLst>
                      <a:ext uri="{FF2B5EF4-FFF2-40B4-BE49-F238E27FC236}">
                        <a16:creationId xmlns:a16="http://schemas.microsoft.com/office/drawing/2014/main" id="{91CFEEDD-9021-4DCA-BFA0-2D83DB9E3625}"/>
                      </a:ext>
                    </a:extLst>
                  </p:cNvPr>
                  <p:cNvSpPr/>
                  <p:nvPr/>
                </p:nvSpPr>
                <p:spPr>
                  <a:xfrm>
                    <a:off x="2902857" y="2017486"/>
                    <a:ext cx="928914" cy="1045028"/>
                  </a:xfrm>
                  <a:prstGeom prst="ellipse">
                    <a:avLst/>
                  </a:prstGeom>
                  <a:solidFill>
                    <a:srgbClr val="FF7C8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290" name="円/楕円 27">
                  <a:extLst>
                    <a:ext uri="{FF2B5EF4-FFF2-40B4-BE49-F238E27FC236}">
                      <a16:creationId xmlns:a16="http://schemas.microsoft.com/office/drawing/2014/main" id="{70DD1950-D71F-414A-86CF-B9183D8E5D2B}"/>
                    </a:ext>
                  </a:extLst>
                </p:cNvPr>
                <p:cNvSpPr/>
                <p:nvPr/>
              </p:nvSpPr>
              <p:spPr>
                <a:xfrm>
                  <a:off x="297870" y="3357752"/>
                  <a:ext cx="235335" cy="41707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91" name="円/楕円 449">
                  <a:extLst>
                    <a:ext uri="{FF2B5EF4-FFF2-40B4-BE49-F238E27FC236}">
                      <a16:creationId xmlns:a16="http://schemas.microsoft.com/office/drawing/2014/main" id="{383F36AB-6413-478F-856C-1002C396D689}"/>
                    </a:ext>
                  </a:extLst>
                </p:cNvPr>
                <p:cNvSpPr/>
                <p:nvPr/>
              </p:nvSpPr>
              <p:spPr>
                <a:xfrm>
                  <a:off x="277160" y="3121476"/>
                  <a:ext cx="276751" cy="139431"/>
                </a:xfrm>
                <a:prstGeom prst="ellipse">
                  <a:avLst/>
                </a:prstGeom>
                <a:solidFill>
                  <a:srgbClr val="ED7D31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94" name="フリーフォーム: 図形 293">
                  <a:extLst>
                    <a:ext uri="{FF2B5EF4-FFF2-40B4-BE49-F238E27FC236}">
                      <a16:creationId xmlns:a16="http://schemas.microsoft.com/office/drawing/2014/main" id="{5FFBC73B-5BEB-4590-9D4E-E2DAEB239E50}"/>
                    </a:ext>
                  </a:extLst>
                </p:cNvPr>
                <p:cNvSpPr/>
                <p:nvPr/>
              </p:nvSpPr>
              <p:spPr>
                <a:xfrm>
                  <a:off x="-37804" y="2171701"/>
                  <a:ext cx="942680" cy="577640"/>
                </a:xfrm>
                <a:custGeom>
                  <a:avLst/>
                  <a:gdLst>
                    <a:gd name="connsiteX0" fmla="*/ 561805 w 998117"/>
                    <a:gd name="connsiteY0" fmla="*/ 738 h 573505"/>
                    <a:gd name="connsiteX1" fmla="*/ 614877 w 998117"/>
                    <a:gd name="connsiteY1" fmla="*/ 76794 h 573505"/>
                    <a:gd name="connsiteX2" fmla="*/ 651886 w 998117"/>
                    <a:gd name="connsiteY2" fmla="*/ 77595 h 573505"/>
                    <a:gd name="connsiteX3" fmla="*/ 669258 w 998117"/>
                    <a:gd name="connsiteY3" fmla="*/ 88309 h 573505"/>
                    <a:gd name="connsiteX4" fmla="*/ 682937 w 998117"/>
                    <a:gd name="connsiteY4" fmla="*/ 82742 h 573505"/>
                    <a:gd name="connsiteX5" fmla="*/ 751465 w 998117"/>
                    <a:gd name="connsiteY5" fmla="*/ 109956 h 573505"/>
                    <a:gd name="connsiteX6" fmla="*/ 753080 w 998117"/>
                    <a:gd name="connsiteY6" fmla="*/ 109959 h 573505"/>
                    <a:gd name="connsiteX7" fmla="*/ 840201 w 998117"/>
                    <a:gd name="connsiteY7" fmla="*/ 106917 h 573505"/>
                    <a:gd name="connsiteX8" fmla="*/ 883636 w 998117"/>
                    <a:gd name="connsiteY8" fmla="*/ 194043 h 573505"/>
                    <a:gd name="connsiteX9" fmla="*/ 883673 w 998117"/>
                    <a:gd name="connsiteY9" fmla="*/ 194055 h 573505"/>
                    <a:gd name="connsiteX10" fmla="*/ 916774 w 998117"/>
                    <a:gd name="connsiteY10" fmla="*/ 204827 h 573505"/>
                    <a:gd name="connsiteX11" fmla="*/ 927989 w 998117"/>
                    <a:gd name="connsiteY11" fmla="*/ 281736 h 573505"/>
                    <a:gd name="connsiteX12" fmla="*/ 928608 w 998117"/>
                    <a:gd name="connsiteY12" fmla="*/ 281925 h 573505"/>
                    <a:gd name="connsiteX13" fmla="*/ 955824 w 998117"/>
                    <a:gd name="connsiteY13" fmla="*/ 290232 h 573505"/>
                    <a:gd name="connsiteX14" fmla="*/ 973220 w 998117"/>
                    <a:gd name="connsiteY14" fmla="*/ 308418 h 573505"/>
                    <a:gd name="connsiteX15" fmla="*/ 975666 w 998117"/>
                    <a:gd name="connsiteY15" fmla="*/ 334501 h 573505"/>
                    <a:gd name="connsiteX16" fmla="*/ 960623 w 998117"/>
                    <a:gd name="connsiteY16" fmla="*/ 359294 h 573505"/>
                    <a:gd name="connsiteX17" fmla="*/ 960174 w 998117"/>
                    <a:gd name="connsiteY17" fmla="*/ 360035 h 573505"/>
                    <a:gd name="connsiteX18" fmla="*/ 997671 w 998117"/>
                    <a:gd name="connsiteY18" fmla="*/ 398497 h 573505"/>
                    <a:gd name="connsiteX19" fmla="*/ 996448 w 998117"/>
                    <a:gd name="connsiteY19" fmla="*/ 416653 h 573505"/>
                    <a:gd name="connsiteX20" fmla="*/ 951144 w 998117"/>
                    <a:gd name="connsiteY20" fmla="*/ 462432 h 573505"/>
                    <a:gd name="connsiteX21" fmla="*/ 951057 w 998117"/>
                    <a:gd name="connsiteY21" fmla="*/ 462641 h 573505"/>
                    <a:gd name="connsiteX22" fmla="*/ 938682 w 998117"/>
                    <a:gd name="connsiteY22" fmla="*/ 492519 h 573505"/>
                    <a:gd name="connsiteX23" fmla="*/ 909805 w 998117"/>
                    <a:gd name="connsiteY23" fmla="*/ 516681 h 573505"/>
                    <a:gd name="connsiteX24" fmla="*/ 852793 w 998117"/>
                    <a:gd name="connsiteY24" fmla="*/ 530025 h 573505"/>
                    <a:gd name="connsiteX25" fmla="*/ 769890 w 998117"/>
                    <a:gd name="connsiteY25" fmla="*/ 566355 h 573505"/>
                    <a:gd name="connsiteX26" fmla="*/ 677701 w 998117"/>
                    <a:gd name="connsiteY26" fmla="*/ 524932 h 573505"/>
                    <a:gd name="connsiteX27" fmla="*/ 606954 w 998117"/>
                    <a:gd name="connsiteY27" fmla="*/ 520216 h 573505"/>
                    <a:gd name="connsiteX28" fmla="*/ 578955 w 998117"/>
                    <a:gd name="connsiteY28" fmla="*/ 447123 h 573505"/>
                    <a:gd name="connsiteX29" fmla="*/ 575269 w 998117"/>
                    <a:gd name="connsiteY29" fmla="*/ 446513 h 573505"/>
                    <a:gd name="connsiteX30" fmla="*/ 557930 w 998117"/>
                    <a:gd name="connsiteY30" fmla="*/ 461065 h 573505"/>
                    <a:gd name="connsiteX31" fmla="*/ 464109 w 998117"/>
                    <a:gd name="connsiteY31" fmla="*/ 435083 h 573505"/>
                    <a:gd name="connsiteX32" fmla="*/ 464075 w 998117"/>
                    <a:gd name="connsiteY32" fmla="*/ 435103 h 573505"/>
                    <a:gd name="connsiteX33" fmla="*/ 433928 w 998117"/>
                    <a:gd name="connsiteY33" fmla="*/ 452506 h 573505"/>
                    <a:gd name="connsiteX34" fmla="*/ 421185 w 998117"/>
                    <a:gd name="connsiteY34" fmla="*/ 453687 h 573505"/>
                    <a:gd name="connsiteX35" fmla="*/ 420029 w 998117"/>
                    <a:gd name="connsiteY35" fmla="*/ 460685 h 573505"/>
                    <a:gd name="connsiteX36" fmla="*/ 403261 w 998117"/>
                    <a:gd name="connsiteY36" fmla="*/ 490884 h 573505"/>
                    <a:gd name="connsiteX37" fmla="*/ 325412 w 998117"/>
                    <a:gd name="connsiteY37" fmla="*/ 499011 h 573505"/>
                    <a:gd name="connsiteX38" fmla="*/ 269780 w 998117"/>
                    <a:gd name="connsiteY38" fmla="*/ 570611 h 573505"/>
                    <a:gd name="connsiteX39" fmla="*/ 187982 w 998117"/>
                    <a:gd name="connsiteY39" fmla="*/ 526907 h 573505"/>
                    <a:gd name="connsiteX40" fmla="*/ 66474 w 998117"/>
                    <a:gd name="connsiteY40" fmla="*/ 483726 h 573505"/>
                    <a:gd name="connsiteX41" fmla="*/ 13049 w 998117"/>
                    <a:gd name="connsiteY41" fmla="*/ 435673 h 573505"/>
                    <a:gd name="connsiteX42" fmla="*/ 24465 w 998117"/>
                    <a:gd name="connsiteY42" fmla="*/ 370811 h 573505"/>
                    <a:gd name="connsiteX43" fmla="*/ 359 w 998117"/>
                    <a:gd name="connsiteY43" fmla="*/ 304263 h 573505"/>
                    <a:gd name="connsiteX44" fmla="*/ 44382 w 998117"/>
                    <a:gd name="connsiteY44" fmla="*/ 245114 h 573505"/>
                    <a:gd name="connsiteX45" fmla="*/ 44804 w 998117"/>
                    <a:gd name="connsiteY45" fmla="*/ 243555 h 573505"/>
                    <a:gd name="connsiteX46" fmla="*/ 64414 w 998117"/>
                    <a:gd name="connsiteY46" fmla="*/ 158616 h 573505"/>
                    <a:gd name="connsiteX47" fmla="*/ 159813 w 998117"/>
                    <a:gd name="connsiteY47" fmla="*/ 139210 h 573505"/>
                    <a:gd name="connsiteX48" fmla="*/ 159834 w 998117"/>
                    <a:gd name="connsiteY48" fmla="*/ 139177 h 573505"/>
                    <a:gd name="connsiteX49" fmla="*/ 178806 w 998117"/>
                    <a:gd name="connsiteY49" fmla="*/ 109992 h 573505"/>
                    <a:gd name="connsiteX50" fmla="*/ 238009 w 998117"/>
                    <a:gd name="connsiteY50" fmla="*/ 102325 h 573505"/>
                    <a:gd name="connsiteX51" fmla="*/ 254744 w 998117"/>
                    <a:gd name="connsiteY51" fmla="*/ 117899 h 573505"/>
                    <a:gd name="connsiteX52" fmla="*/ 263404 w 998117"/>
                    <a:gd name="connsiteY52" fmla="*/ 101509 h 573505"/>
                    <a:gd name="connsiteX53" fmla="*/ 355858 w 998117"/>
                    <a:gd name="connsiteY53" fmla="*/ 60679 h 573505"/>
                    <a:gd name="connsiteX54" fmla="*/ 406681 w 998117"/>
                    <a:gd name="connsiteY54" fmla="*/ 11239 h 573505"/>
                    <a:gd name="connsiteX55" fmla="*/ 479746 w 998117"/>
                    <a:gd name="connsiteY55" fmla="*/ 39311 h 573505"/>
                    <a:gd name="connsiteX56" fmla="*/ 561805 w 998117"/>
                    <a:gd name="connsiteY56" fmla="*/ 738 h 5735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</a:cxnLst>
                  <a:rect l="l" t="t" r="r" b="b"/>
                  <a:pathLst>
                    <a:path w="998117" h="573505">
                      <a:moveTo>
                        <a:pt x="561805" y="738"/>
                      </a:moveTo>
                      <a:cubicBezTo>
                        <a:pt x="594320" y="5808"/>
                        <a:pt x="615500" y="36154"/>
                        <a:pt x="614877" y="76794"/>
                      </a:cubicBezTo>
                      <a:cubicBezTo>
                        <a:pt x="628208" y="73861"/>
                        <a:pt x="640708" y="74300"/>
                        <a:pt x="651886" y="77595"/>
                      </a:cubicBezTo>
                      <a:lnTo>
                        <a:pt x="669258" y="88309"/>
                      </a:lnTo>
                      <a:lnTo>
                        <a:pt x="682937" y="82742"/>
                      </a:lnTo>
                      <a:cubicBezTo>
                        <a:pt x="713943" y="77309"/>
                        <a:pt x="742398" y="88608"/>
                        <a:pt x="751465" y="109956"/>
                      </a:cubicBezTo>
                      <a:cubicBezTo>
                        <a:pt x="752006" y="109953"/>
                        <a:pt x="752539" y="109963"/>
                        <a:pt x="753080" y="109959"/>
                      </a:cubicBezTo>
                      <a:cubicBezTo>
                        <a:pt x="782107" y="98988"/>
                        <a:pt x="814047" y="97877"/>
                        <a:pt x="840201" y="106917"/>
                      </a:cubicBezTo>
                      <a:cubicBezTo>
                        <a:pt x="881510" y="121205"/>
                        <a:pt x="899583" y="157473"/>
                        <a:pt x="883636" y="194043"/>
                      </a:cubicBezTo>
                      <a:lnTo>
                        <a:pt x="883673" y="194055"/>
                      </a:lnTo>
                      <a:lnTo>
                        <a:pt x="916774" y="204827"/>
                      </a:lnTo>
                      <a:cubicBezTo>
                        <a:pt x="943610" y="221395"/>
                        <a:pt x="950489" y="253243"/>
                        <a:pt x="927989" y="281736"/>
                      </a:cubicBezTo>
                      <a:lnTo>
                        <a:pt x="928608" y="281925"/>
                      </a:lnTo>
                      <a:lnTo>
                        <a:pt x="955824" y="290232"/>
                      </a:lnTo>
                      <a:cubicBezTo>
                        <a:pt x="963592" y="294814"/>
                        <a:pt x="969621" y="301010"/>
                        <a:pt x="973220" y="308418"/>
                      </a:cubicBezTo>
                      <a:cubicBezTo>
                        <a:pt x="977184" y="316570"/>
                        <a:pt x="977919" y="325581"/>
                        <a:pt x="975666" y="334501"/>
                      </a:cubicBezTo>
                      <a:lnTo>
                        <a:pt x="960623" y="359294"/>
                      </a:lnTo>
                      <a:lnTo>
                        <a:pt x="960174" y="360035"/>
                      </a:lnTo>
                      <a:cubicBezTo>
                        <a:pt x="981482" y="366538"/>
                        <a:pt x="995093" y="381096"/>
                        <a:pt x="997671" y="398497"/>
                      </a:cubicBezTo>
                      <a:cubicBezTo>
                        <a:pt x="998531" y="404297"/>
                        <a:pt x="998164" y="410414"/>
                        <a:pt x="996448" y="416653"/>
                      </a:cubicBezTo>
                      <a:cubicBezTo>
                        <a:pt x="991222" y="435669"/>
                        <a:pt x="974217" y="452856"/>
                        <a:pt x="951144" y="462432"/>
                      </a:cubicBezTo>
                      <a:lnTo>
                        <a:pt x="951057" y="462641"/>
                      </a:lnTo>
                      <a:lnTo>
                        <a:pt x="938682" y="492519"/>
                      </a:lnTo>
                      <a:cubicBezTo>
                        <a:pt x="931576" y="501846"/>
                        <a:pt x="921733" y="510186"/>
                        <a:pt x="909805" y="516681"/>
                      </a:cubicBezTo>
                      <a:cubicBezTo>
                        <a:pt x="892491" y="526117"/>
                        <a:pt x="872213" y="530867"/>
                        <a:pt x="852793" y="530025"/>
                      </a:cubicBezTo>
                      <a:cubicBezTo>
                        <a:pt x="831948" y="550469"/>
                        <a:pt x="801409" y="563848"/>
                        <a:pt x="769890" y="566355"/>
                      </a:cubicBezTo>
                      <a:cubicBezTo>
                        <a:pt x="727988" y="569688"/>
                        <a:pt x="691552" y="553317"/>
                        <a:pt x="677701" y="524932"/>
                      </a:cubicBezTo>
                      <a:cubicBezTo>
                        <a:pt x="652740" y="531467"/>
                        <a:pt x="626945" y="529742"/>
                        <a:pt x="606954" y="520216"/>
                      </a:cubicBezTo>
                      <a:cubicBezTo>
                        <a:pt x="576576" y="505745"/>
                        <a:pt x="565233" y="476122"/>
                        <a:pt x="578955" y="447123"/>
                      </a:cubicBezTo>
                      <a:lnTo>
                        <a:pt x="575269" y="446513"/>
                      </a:lnTo>
                      <a:lnTo>
                        <a:pt x="557930" y="461065"/>
                      </a:lnTo>
                      <a:cubicBezTo>
                        <a:pt x="519679" y="482220"/>
                        <a:pt x="480630" y="471397"/>
                        <a:pt x="464109" y="435083"/>
                      </a:cubicBezTo>
                      <a:lnTo>
                        <a:pt x="464075" y="435103"/>
                      </a:lnTo>
                      <a:lnTo>
                        <a:pt x="433928" y="452506"/>
                      </a:lnTo>
                      <a:lnTo>
                        <a:pt x="421185" y="453687"/>
                      </a:lnTo>
                      <a:lnTo>
                        <a:pt x="420029" y="460685"/>
                      </a:lnTo>
                      <a:cubicBezTo>
                        <a:pt x="416128" y="472134"/>
                        <a:pt x="410449" y="482462"/>
                        <a:pt x="403261" y="490884"/>
                      </a:cubicBezTo>
                      <a:cubicBezTo>
                        <a:pt x="381420" y="516481"/>
                        <a:pt x="349871" y="519771"/>
                        <a:pt x="325412" y="499011"/>
                      </a:cubicBezTo>
                      <a:cubicBezTo>
                        <a:pt x="317502" y="534669"/>
                        <a:pt x="296321" y="561927"/>
                        <a:pt x="269780" y="570611"/>
                      </a:cubicBezTo>
                      <a:cubicBezTo>
                        <a:pt x="238504" y="580843"/>
                        <a:pt x="205862" y="563407"/>
                        <a:pt x="187982" y="526907"/>
                      </a:cubicBezTo>
                      <a:cubicBezTo>
                        <a:pt x="145779" y="561552"/>
                        <a:pt x="90967" y="542078"/>
                        <a:pt x="66474" y="483726"/>
                      </a:cubicBezTo>
                      <a:cubicBezTo>
                        <a:pt x="42413" y="487561"/>
                        <a:pt x="19821" y="467245"/>
                        <a:pt x="13049" y="435673"/>
                      </a:cubicBezTo>
                      <a:cubicBezTo>
                        <a:pt x="8144" y="412831"/>
                        <a:pt x="12480" y="388179"/>
                        <a:pt x="24465" y="370811"/>
                      </a:cubicBezTo>
                      <a:cubicBezTo>
                        <a:pt x="7461" y="357187"/>
                        <a:pt x="-2008" y="331044"/>
                        <a:pt x="359" y="304263"/>
                      </a:cubicBezTo>
                      <a:cubicBezTo>
                        <a:pt x="3136" y="272908"/>
                        <a:pt x="21415" y="248347"/>
                        <a:pt x="44382" y="245114"/>
                      </a:cubicBezTo>
                      <a:cubicBezTo>
                        <a:pt x="44519" y="244591"/>
                        <a:pt x="44667" y="244079"/>
                        <a:pt x="44804" y="243555"/>
                      </a:cubicBezTo>
                      <a:cubicBezTo>
                        <a:pt x="41719" y="212677"/>
                        <a:pt x="48912" y="181538"/>
                        <a:pt x="64414" y="158616"/>
                      </a:cubicBezTo>
                      <a:cubicBezTo>
                        <a:pt x="88907" y="122411"/>
                        <a:pt x="128616" y="114342"/>
                        <a:pt x="159813" y="139210"/>
                      </a:cubicBezTo>
                      <a:lnTo>
                        <a:pt x="159834" y="139177"/>
                      </a:lnTo>
                      <a:lnTo>
                        <a:pt x="178806" y="109992"/>
                      </a:lnTo>
                      <a:cubicBezTo>
                        <a:pt x="196017" y="93767"/>
                        <a:pt x="218626" y="90610"/>
                        <a:pt x="238009" y="102325"/>
                      </a:cubicBezTo>
                      <a:lnTo>
                        <a:pt x="254744" y="117899"/>
                      </a:lnTo>
                      <a:lnTo>
                        <a:pt x="263404" y="101509"/>
                      </a:lnTo>
                      <a:cubicBezTo>
                        <a:pt x="288952" y="68129"/>
                        <a:pt x="325492" y="51991"/>
                        <a:pt x="355858" y="60679"/>
                      </a:cubicBezTo>
                      <a:cubicBezTo>
                        <a:pt x="367694" y="37752"/>
                        <a:pt x="386230" y="19729"/>
                        <a:pt x="406681" y="11239"/>
                      </a:cubicBezTo>
                      <a:cubicBezTo>
                        <a:pt x="437757" y="-1665"/>
                        <a:pt x="467366" y="9715"/>
                        <a:pt x="479746" y="39311"/>
                      </a:cubicBezTo>
                      <a:cubicBezTo>
                        <a:pt x="502971" y="11122"/>
                        <a:pt x="534212" y="-3563"/>
                        <a:pt x="561805" y="738"/>
                      </a:cubicBezTo>
                      <a:close/>
                    </a:path>
                  </a:pathLst>
                </a:cu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271" name="グループ化 270">
                <a:extLst>
                  <a:ext uri="{FF2B5EF4-FFF2-40B4-BE49-F238E27FC236}">
                    <a16:creationId xmlns:a16="http://schemas.microsoft.com/office/drawing/2014/main" id="{C490D964-B842-483D-B71F-44C5FC5DAA62}"/>
                  </a:ext>
                </a:extLst>
              </p:cNvPr>
              <p:cNvGrpSpPr/>
              <p:nvPr/>
            </p:nvGrpSpPr>
            <p:grpSpPr>
              <a:xfrm>
                <a:off x="1467612" y="4372826"/>
                <a:ext cx="1028700" cy="708762"/>
                <a:chOff x="7463927" y="1789359"/>
                <a:chExt cx="946143" cy="682796"/>
              </a:xfrm>
            </p:grpSpPr>
            <p:sp>
              <p:nvSpPr>
                <p:cNvPr id="272" name="フリーフォーム: 図形 271">
                  <a:extLst>
                    <a:ext uri="{FF2B5EF4-FFF2-40B4-BE49-F238E27FC236}">
                      <a16:creationId xmlns:a16="http://schemas.microsoft.com/office/drawing/2014/main" id="{048FF774-BB1E-4C67-B3CA-D560CB1220FC}"/>
                    </a:ext>
                  </a:extLst>
                </p:cNvPr>
                <p:cNvSpPr/>
                <p:nvPr/>
              </p:nvSpPr>
              <p:spPr>
                <a:xfrm>
                  <a:off x="7463927" y="1789359"/>
                  <a:ext cx="946143" cy="682796"/>
                </a:xfrm>
                <a:custGeom>
                  <a:avLst/>
                  <a:gdLst>
                    <a:gd name="connsiteX0" fmla="*/ 5113 w 946143"/>
                    <a:gd name="connsiteY0" fmla="*/ 0 h 682796"/>
                    <a:gd name="connsiteX1" fmla="*/ 12195 w 946143"/>
                    <a:gd name="connsiteY1" fmla="*/ 22934 h 682796"/>
                    <a:gd name="connsiteX2" fmla="*/ 58662 w 946143"/>
                    <a:gd name="connsiteY2" fmla="*/ 113119 h 682796"/>
                    <a:gd name="connsiteX3" fmla="*/ 118496 w 946143"/>
                    <a:gd name="connsiteY3" fmla="*/ 195049 h 682796"/>
                    <a:gd name="connsiteX4" fmla="*/ 125866 w 946143"/>
                    <a:gd name="connsiteY4" fmla="*/ 202107 h 682796"/>
                    <a:gd name="connsiteX5" fmla="*/ 156973 w 946143"/>
                    <a:gd name="connsiteY5" fmla="*/ 203457 h 682796"/>
                    <a:gd name="connsiteX6" fmla="*/ 470315 w 946143"/>
                    <a:gd name="connsiteY6" fmla="*/ 233840 h 682796"/>
                    <a:gd name="connsiteX7" fmla="*/ 781490 w 946143"/>
                    <a:gd name="connsiteY7" fmla="*/ 203457 h 682796"/>
                    <a:gd name="connsiteX8" fmla="*/ 820669 w 946143"/>
                    <a:gd name="connsiteY8" fmla="*/ 201731 h 682796"/>
                    <a:gd name="connsiteX9" fmla="*/ 827647 w 946143"/>
                    <a:gd name="connsiteY9" fmla="*/ 195049 h 682796"/>
                    <a:gd name="connsiteX10" fmla="*/ 887481 w 946143"/>
                    <a:gd name="connsiteY10" fmla="*/ 113119 h 682796"/>
                    <a:gd name="connsiteX11" fmla="*/ 933948 w 946143"/>
                    <a:gd name="connsiteY11" fmla="*/ 22934 h 682796"/>
                    <a:gd name="connsiteX12" fmla="*/ 941030 w 946143"/>
                    <a:gd name="connsiteY12" fmla="*/ 0 h 682796"/>
                    <a:gd name="connsiteX13" fmla="*/ 946143 w 946143"/>
                    <a:gd name="connsiteY13" fmla="*/ 57619 h 682796"/>
                    <a:gd name="connsiteX14" fmla="*/ 937079 w 946143"/>
                    <a:gd name="connsiteY14" fmla="*/ 114797 h 682796"/>
                    <a:gd name="connsiteX15" fmla="*/ 905916 w 946143"/>
                    <a:gd name="connsiteY15" fmla="*/ 211345 h 682796"/>
                    <a:gd name="connsiteX16" fmla="*/ 898385 w 946143"/>
                    <a:gd name="connsiteY16" fmla="*/ 225517 h 682796"/>
                    <a:gd name="connsiteX17" fmla="*/ 900869 w 946143"/>
                    <a:gd name="connsiteY17" fmla="*/ 227418 h 682796"/>
                    <a:gd name="connsiteX18" fmla="*/ 909748 w 946143"/>
                    <a:gd name="connsiteY18" fmla="*/ 263167 h 682796"/>
                    <a:gd name="connsiteX19" fmla="*/ 465695 w 946143"/>
                    <a:gd name="connsiteY19" fmla="*/ 682796 h 682796"/>
                    <a:gd name="connsiteX20" fmla="*/ 26548 w 946143"/>
                    <a:gd name="connsiteY20" fmla="*/ 263167 h 682796"/>
                    <a:gd name="connsiteX21" fmla="*/ 35613 w 946143"/>
                    <a:gd name="connsiteY21" fmla="*/ 227418 h 682796"/>
                    <a:gd name="connsiteX22" fmla="*/ 45015 w 946143"/>
                    <a:gd name="connsiteY22" fmla="*/ 220356 h 682796"/>
                    <a:gd name="connsiteX23" fmla="*/ 40227 w 946143"/>
                    <a:gd name="connsiteY23" fmla="*/ 211345 h 682796"/>
                    <a:gd name="connsiteX24" fmla="*/ 9064 w 946143"/>
                    <a:gd name="connsiteY24" fmla="*/ 114797 h 682796"/>
                    <a:gd name="connsiteX25" fmla="*/ 0 w 946143"/>
                    <a:gd name="connsiteY25" fmla="*/ 57619 h 6827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946143" h="682796">
                      <a:moveTo>
                        <a:pt x="5113" y="0"/>
                      </a:moveTo>
                      <a:lnTo>
                        <a:pt x="12195" y="22934"/>
                      </a:lnTo>
                      <a:cubicBezTo>
                        <a:pt x="24228" y="52042"/>
                        <a:pt x="39809" y="82593"/>
                        <a:pt x="58662" y="113119"/>
                      </a:cubicBezTo>
                      <a:cubicBezTo>
                        <a:pt x="77516" y="143645"/>
                        <a:pt x="97857" y="171256"/>
                        <a:pt x="118496" y="195049"/>
                      </a:cubicBezTo>
                      <a:lnTo>
                        <a:pt x="125866" y="202107"/>
                      </a:lnTo>
                      <a:lnTo>
                        <a:pt x="156973" y="203457"/>
                      </a:lnTo>
                      <a:cubicBezTo>
                        <a:pt x="237429" y="211141"/>
                        <a:pt x="348370" y="233840"/>
                        <a:pt x="470315" y="233840"/>
                      </a:cubicBezTo>
                      <a:cubicBezTo>
                        <a:pt x="592259" y="233840"/>
                        <a:pt x="702118" y="211141"/>
                        <a:pt x="781490" y="203457"/>
                      </a:cubicBezTo>
                      <a:lnTo>
                        <a:pt x="820669" y="201731"/>
                      </a:lnTo>
                      <a:lnTo>
                        <a:pt x="827647" y="195049"/>
                      </a:lnTo>
                      <a:cubicBezTo>
                        <a:pt x="848286" y="171256"/>
                        <a:pt x="868627" y="143645"/>
                        <a:pt x="887481" y="113119"/>
                      </a:cubicBezTo>
                      <a:cubicBezTo>
                        <a:pt x="906334" y="82593"/>
                        <a:pt x="921915" y="52042"/>
                        <a:pt x="933948" y="22934"/>
                      </a:cubicBezTo>
                      <a:lnTo>
                        <a:pt x="941030" y="0"/>
                      </a:lnTo>
                      <a:lnTo>
                        <a:pt x="946143" y="57619"/>
                      </a:lnTo>
                      <a:lnTo>
                        <a:pt x="937079" y="114797"/>
                      </a:lnTo>
                      <a:cubicBezTo>
                        <a:pt x="928735" y="149692"/>
                        <a:pt x="918066" y="182285"/>
                        <a:pt x="905916" y="211345"/>
                      </a:cubicBezTo>
                      <a:lnTo>
                        <a:pt x="898385" y="225517"/>
                      </a:lnTo>
                      <a:lnTo>
                        <a:pt x="900869" y="227418"/>
                      </a:lnTo>
                      <a:cubicBezTo>
                        <a:pt x="906693" y="236432"/>
                        <a:pt x="909748" y="248152"/>
                        <a:pt x="909748" y="263167"/>
                      </a:cubicBezTo>
                      <a:cubicBezTo>
                        <a:pt x="909748" y="383292"/>
                        <a:pt x="709584" y="682796"/>
                        <a:pt x="465695" y="682796"/>
                      </a:cubicBezTo>
                      <a:cubicBezTo>
                        <a:pt x="221807" y="682796"/>
                        <a:pt x="26548" y="383292"/>
                        <a:pt x="26548" y="263167"/>
                      </a:cubicBezTo>
                      <a:cubicBezTo>
                        <a:pt x="26548" y="248152"/>
                        <a:pt x="29671" y="236432"/>
                        <a:pt x="35613" y="227418"/>
                      </a:cubicBezTo>
                      <a:lnTo>
                        <a:pt x="45015" y="220356"/>
                      </a:lnTo>
                      <a:lnTo>
                        <a:pt x="40227" y="211345"/>
                      </a:lnTo>
                      <a:cubicBezTo>
                        <a:pt x="28077" y="182285"/>
                        <a:pt x="17408" y="149692"/>
                        <a:pt x="9064" y="114797"/>
                      </a:cubicBezTo>
                      <a:lnTo>
                        <a:pt x="0" y="57619"/>
                      </a:ln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3" name="フリーフォーム: 図形 272">
                  <a:extLst>
                    <a:ext uri="{FF2B5EF4-FFF2-40B4-BE49-F238E27FC236}">
                      <a16:creationId xmlns:a16="http://schemas.microsoft.com/office/drawing/2014/main" id="{82E890D8-E0C5-4311-9DFA-964E15340106}"/>
                    </a:ext>
                  </a:extLst>
                </p:cNvPr>
                <p:cNvSpPr/>
                <p:nvPr/>
              </p:nvSpPr>
              <p:spPr>
                <a:xfrm>
                  <a:off x="7945003" y="2024433"/>
                  <a:ext cx="394896" cy="413337"/>
                </a:xfrm>
                <a:custGeom>
                  <a:avLst/>
                  <a:gdLst>
                    <a:gd name="connsiteX0" fmla="*/ 302447 w 810039"/>
                    <a:gd name="connsiteY0" fmla="*/ 373 h 871604"/>
                    <a:gd name="connsiteX1" fmla="*/ 810039 w 810039"/>
                    <a:gd name="connsiteY1" fmla="*/ 162510 h 871604"/>
                    <a:gd name="connsiteX2" fmla="*/ 76252 w 810039"/>
                    <a:gd name="connsiteY2" fmla="*/ 866340 h 871604"/>
                    <a:gd name="connsiteX3" fmla="*/ 0 w 810039"/>
                    <a:gd name="connsiteY3" fmla="*/ 871604 h 871604"/>
                    <a:gd name="connsiteX4" fmla="*/ 0 w 810039"/>
                    <a:gd name="connsiteY4" fmla="*/ 4054 h 871604"/>
                    <a:gd name="connsiteX5" fmla="*/ 148420 w 810039"/>
                    <a:gd name="connsiteY5" fmla="*/ 2673 h 871604"/>
                    <a:gd name="connsiteX6" fmla="*/ 302447 w 810039"/>
                    <a:gd name="connsiteY6" fmla="*/ 373 h 871604"/>
                    <a:gd name="connsiteX0" fmla="*/ 302447 w 818231"/>
                    <a:gd name="connsiteY0" fmla="*/ 663 h 871894"/>
                    <a:gd name="connsiteX1" fmla="*/ 818231 w 818231"/>
                    <a:gd name="connsiteY1" fmla="*/ 151319 h 871894"/>
                    <a:gd name="connsiteX2" fmla="*/ 76252 w 818231"/>
                    <a:gd name="connsiteY2" fmla="*/ 866630 h 871894"/>
                    <a:gd name="connsiteX3" fmla="*/ 0 w 818231"/>
                    <a:gd name="connsiteY3" fmla="*/ 871894 h 871894"/>
                    <a:gd name="connsiteX4" fmla="*/ 0 w 818231"/>
                    <a:gd name="connsiteY4" fmla="*/ 4344 h 871894"/>
                    <a:gd name="connsiteX5" fmla="*/ 148420 w 818231"/>
                    <a:gd name="connsiteY5" fmla="*/ 2963 h 871894"/>
                    <a:gd name="connsiteX6" fmla="*/ 302447 w 818231"/>
                    <a:gd name="connsiteY6" fmla="*/ 663 h 871894"/>
                    <a:gd name="connsiteX0" fmla="*/ 305177 w 820961"/>
                    <a:gd name="connsiteY0" fmla="*/ 663 h 906337"/>
                    <a:gd name="connsiteX1" fmla="*/ 820961 w 820961"/>
                    <a:gd name="connsiteY1" fmla="*/ 151319 h 906337"/>
                    <a:gd name="connsiteX2" fmla="*/ 78982 w 820961"/>
                    <a:gd name="connsiteY2" fmla="*/ 866630 h 906337"/>
                    <a:gd name="connsiteX3" fmla="*/ 0 w 820961"/>
                    <a:gd name="connsiteY3" fmla="*/ 906337 h 906337"/>
                    <a:gd name="connsiteX4" fmla="*/ 2730 w 820961"/>
                    <a:gd name="connsiteY4" fmla="*/ 4344 h 906337"/>
                    <a:gd name="connsiteX5" fmla="*/ 151150 w 820961"/>
                    <a:gd name="connsiteY5" fmla="*/ 2963 h 906337"/>
                    <a:gd name="connsiteX6" fmla="*/ 305177 w 820961"/>
                    <a:gd name="connsiteY6" fmla="*/ 663 h 906337"/>
                    <a:gd name="connsiteX0" fmla="*/ 305177 w 827139"/>
                    <a:gd name="connsiteY0" fmla="*/ 615 h 906984"/>
                    <a:gd name="connsiteX1" fmla="*/ 820961 w 827139"/>
                    <a:gd name="connsiteY1" fmla="*/ 151271 h 906984"/>
                    <a:gd name="connsiteX2" fmla="*/ 0 w 827139"/>
                    <a:gd name="connsiteY2" fmla="*/ 906289 h 906984"/>
                    <a:gd name="connsiteX3" fmla="*/ 2730 w 827139"/>
                    <a:gd name="connsiteY3" fmla="*/ 4296 h 906984"/>
                    <a:gd name="connsiteX4" fmla="*/ 151150 w 827139"/>
                    <a:gd name="connsiteY4" fmla="*/ 2915 h 906984"/>
                    <a:gd name="connsiteX5" fmla="*/ 305177 w 827139"/>
                    <a:gd name="connsiteY5" fmla="*/ 615 h 906984"/>
                    <a:gd name="connsiteX0" fmla="*/ 305177 w 827139"/>
                    <a:gd name="connsiteY0" fmla="*/ 615 h 906289"/>
                    <a:gd name="connsiteX1" fmla="*/ 820961 w 827139"/>
                    <a:gd name="connsiteY1" fmla="*/ 151271 h 906289"/>
                    <a:gd name="connsiteX2" fmla="*/ 0 w 827139"/>
                    <a:gd name="connsiteY2" fmla="*/ 906289 h 906289"/>
                    <a:gd name="connsiteX3" fmla="*/ 2730 w 827139"/>
                    <a:gd name="connsiteY3" fmla="*/ 4296 h 906289"/>
                    <a:gd name="connsiteX4" fmla="*/ 151150 w 827139"/>
                    <a:gd name="connsiteY4" fmla="*/ 2915 h 906289"/>
                    <a:gd name="connsiteX5" fmla="*/ 305177 w 827139"/>
                    <a:gd name="connsiteY5" fmla="*/ 615 h 906289"/>
                    <a:gd name="connsiteX0" fmla="*/ 305177 w 827139"/>
                    <a:gd name="connsiteY0" fmla="*/ 615 h 906289"/>
                    <a:gd name="connsiteX1" fmla="*/ 820961 w 827139"/>
                    <a:gd name="connsiteY1" fmla="*/ 151271 h 906289"/>
                    <a:gd name="connsiteX2" fmla="*/ 0 w 827139"/>
                    <a:gd name="connsiteY2" fmla="*/ 906289 h 906289"/>
                    <a:gd name="connsiteX3" fmla="*/ 2730 w 827139"/>
                    <a:gd name="connsiteY3" fmla="*/ 4296 h 906289"/>
                    <a:gd name="connsiteX4" fmla="*/ 151150 w 827139"/>
                    <a:gd name="connsiteY4" fmla="*/ 2915 h 906289"/>
                    <a:gd name="connsiteX5" fmla="*/ 305177 w 827139"/>
                    <a:gd name="connsiteY5" fmla="*/ 615 h 906289"/>
                    <a:gd name="connsiteX0" fmla="*/ 305177 w 825027"/>
                    <a:gd name="connsiteY0" fmla="*/ 403 h 906077"/>
                    <a:gd name="connsiteX1" fmla="*/ 820961 w 825027"/>
                    <a:gd name="connsiteY1" fmla="*/ 151059 h 906077"/>
                    <a:gd name="connsiteX2" fmla="*/ 0 w 825027"/>
                    <a:gd name="connsiteY2" fmla="*/ 906077 h 906077"/>
                    <a:gd name="connsiteX3" fmla="*/ 2730 w 825027"/>
                    <a:gd name="connsiteY3" fmla="*/ 4084 h 906077"/>
                    <a:gd name="connsiteX4" fmla="*/ 151150 w 825027"/>
                    <a:gd name="connsiteY4" fmla="*/ 2703 h 906077"/>
                    <a:gd name="connsiteX5" fmla="*/ 305177 w 825027"/>
                    <a:gd name="connsiteY5" fmla="*/ 403 h 906077"/>
                    <a:gd name="connsiteX0" fmla="*/ 305177 w 833111"/>
                    <a:gd name="connsiteY0" fmla="*/ 743 h 906417"/>
                    <a:gd name="connsiteX1" fmla="*/ 829153 w 833111"/>
                    <a:gd name="connsiteY1" fmla="*/ 139918 h 906417"/>
                    <a:gd name="connsiteX2" fmla="*/ 0 w 833111"/>
                    <a:gd name="connsiteY2" fmla="*/ 906417 h 906417"/>
                    <a:gd name="connsiteX3" fmla="*/ 2730 w 833111"/>
                    <a:gd name="connsiteY3" fmla="*/ 4424 h 906417"/>
                    <a:gd name="connsiteX4" fmla="*/ 151150 w 833111"/>
                    <a:gd name="connsiteY4" fmla="*/ 3043 h 906417"/>
                    <a:gd name="connsiteX5" fmla="*/ 305177 w 833111"/>
                    <a:gd name="connsiteY5" fmla="*/ 743 h 906417"/>
                    <a:gd name="connsiteX0" fmla="*/ 305177 w 833111"/>
                    <a:gd name="connsiteY0" fmla="*/ 743 h 906417"/>
                    <a:gd name="connsiteX1" fmla="*/ 829153 w 833111"/>
                    <a:gd name="connsiteY1" fmla="*/ 139918 h 906417"/>
                    <a:gd name="connsiteX2" fmla="*/ 0 w 833111"/>
                    <a:gd name="connsiteY2" fmla="*/ 906417 h 906417"/>
                    <a:gd name="connsiteX3" fmla="*/ 2730 w 833111"/>
                    <a:gd name="connsiteY3" fmla="*/ 111200 h 906417"/>
                    <a:gd name="connsiteX4" fmla="*/ 151150 w 833111"/>
                    <a:gd name="connsiteY4" fmla="*/ 3043 h 906417"/>
                    <a:gd name="connsiteX5" fmla="*/ 305177 w 833111"/>
                    <a:gd name="connsiteY5" fmla="*/ 743 h 906417"/>
                    <a:gd name="connsiteX0" fmla="*/ 305177 w 833111"/>
                    <a:gd name="connsiteY0" fmla="*/ 743 h 906417"/>
                    <a:gd name="connsiteX1" fmla="*/ 829153 w 833111"/>
                    <a:gd name="connsiteY1" fmla="*/ 139918 h 906417"/>
                    <a:gd name="connsiteX2" fmla="*/ 0 w 833111"/>
                    <a:gd name="connsiteY2" fmla="*/ 906417 h 906417"/>
                    <a:gd name="connsiteX3" fmla="*/ 2730 w 833111"/>
                    <a:gd name="connsiteY3" fmla="*/ 111200 h 906417"/>
                    <a:gd name="connsiteX4" fmla="*/ 305177 w 833111"/>
                    <a:gd name="connsiteY4" fmla="*/ 743 h 906417"/>
                    <a:gd name="connsiteX0" fmla="*/ 310200 w 833176"/>
                    <a:gd name="connsiteY0" fmla="*/ 32254 h 845711"/>
                    <a:gd name="connsiteX1" fmla="*/ 829153 w 833176"/>
                    <a:gd name="connsiteY1" fmla="*/ 79212 h 845711"/>
                    <a:gd name="connsiteX2" fmla="*/ 0 w 833176"/>
                    <a:gd name="connsiteY2" fmla="*/ 845711 h 845711"/>
                    <a:gd name="connsiteX3" fmla="*/ 2730 w 833176"/>
                    <a:gd name="connsiteY3" fmla="*/ 50494 h 845711"/>
                    <a:gd name="connsiteX4" fmla="*/ 310200 w 833176"/>
                    <a:gd name="connsiteY4" fmla="*/ 32254 h 845711"/>
                    <a:gd name="connsiteX0" fmla="*/ 310200 w 833176"/>
                    <a:gd name="connsiteY0" fmla="*/ 32254 h 845711"/>
                    <a:gd name="connsiteX1" fmla="*/ 829153 w 833176"/>
                    <a:gd name="connsiteY1" fmla="*/ 79212 h 845711"/>
                    <a:gd name="connsiteX2" fmla="*/ 0 w 833176"/>
                    <a:gd name="connsiteY2" fmla="*/ 845711 h 845711"/>
                    <a:gd name="connsiteX3" fmla="*/ 2730 w 833176"/>
                    <a:gd name="connsiteY3" fmla="*/ 118441 h 845711"/>
                    <a:gd name="connsiteX4" fmla="*/ 310200 w 833176"/>
                    <a:gd name="connsiteY4" fmla="*/ 32254 h 845711"/>
                    <a:gd name="connsiteX0" fmla="*/ 325269 w 833385"/>
                    <a:gd name="connsiteY0" fmla="*/ 76086 h 826448"/>
                    <a:gd name="connsiteX1" fmla="*/ 829153 w 833385"/>
                    <a:gd name="connsiteY1" fmla="*/ 59949 h 826448"/>
                    <a:gd name="connsiteX2" fmla="*/ 0 w 833385"/>
                    <a:gd name="connsiteY2" fmla="*/ 826448 h 826448"/>
                    <a:gd name="connsiteX3" fmla="*/ 2730 w 833385"/>
                    <a:gd name="connsiteY3" fmla="*/ 99178 h 826448"/>
                    <a:gd name="connsiteX4" fmla="*/ 325269 w 833385"/>
                    <a:gd name="connsiteY4" fmla="*/ 76086 h 826448"/>
                    <a:gd name="connsiteX0" fmla="*/ 325269 w 833385"/>
                    <a:gd name="connsiteY0" fmla="*/ 76086 h 826448"/>
                    <a:gd name="connsiteX1" fmla="*/ 829153 w 833385"/>
                    <a:gd name="connsiteY1" fmla="*/ 59949 h 826448"/>
                    <a:gd name="connsiteX2" fmla="*/ 0 w 833385"/>
                    <a:gd name="connsiteY2" fmla="*/ 826448 h 826448"/>
                    <a:gd name="connsiteX3" fmla="*/ 2730 w 833385"/>
                    <a:gd name="connsiteY3" fmla="*/ 55498 h 826448"/>
                    <a:gd name="connsiteX4" fmla="*/ 325269 w 833385"/>
                    <a:gd name="connsiteY4" fmla="*/ 76086 h 826448"/>
                    <a:gd name="connsiteX0" fmla="*/ 325269 w 832619"/>
                    <a:gd name="connsiteY0" fmla="*/ 79141 h 829503"/>
                    <a:gd name="connsiteX1" fmla="*/ 829153 w 832619"/>
                    <a:gd name="connsiteY1" fmla="*/ 63004 h 829503"/>
                    <a:gd name="connsiteX2" fmla="*/ 0 w 832619"/>
                    <a:gd name="connsiteY2" fmla="*/ 829503 h 829503"/>
                    <a:gd name="connsiteX3" fmla="*/ 2730 w 832619"/>
                    <a:gd name="connsiteY3" fmla="*/ 58553 h 829503"/>
                    <a:gd name="connsiteX4" fmla="*/ 325269 w 832619"/>
                    <a:gd name="connsiteY4" fmla="*/ 79141 h 829503"/>
                    <a:gd name="connsiteX0" fmla="*/ 360432 w 833005"/>
                    <a:gd name="connsiteY0" fmla="*/ 65047 h 834823"/>
                    <a:gd name="connsiteX1" fmla="*/ 829153 w 833005"/>
                    <a:gd name="connsiteY1" fmla="*/ 68324 h 834823"/>
                    <a:gd name="connsiteX2" fmla="*/ 0 w 833005"/>
                    <a:gd name="connsiteY2" fmla="*/ 834823 h 834823"/>
                    <a:gd name="connsiteX3" fmla="*/ 2730 w 833005"/>
                    <a:gd name="connsiteY3" fmla="*/ 63873 h 834823"/>
                    <a:gd name="connsiteX4" fmla="*/ 360432 w 833005"/>
                    <a:gd name="connsiteY4" fmla="*/ 65047 h 834823"/>
                    <a:gd name="connsiteX0" fmla="*/ 380524 w 833267"/>
                    <a:gd name="connsiteY0" fmla="*/ 51868 h 841058"/>
                    <a:gd name="connsiteX1" fmla="*/ 829153 w 833267"/>
                    <a:gd name="connsiteY1" fmla="*/ 74559 h 841058"/>
                    <a:gd name="connsiteX2" fmla="*/ 0 w 833267"/>
                    <a:gd name="connsiteY2" fmla="*/ 841058 h 841058"/>
                    <a:gd name="connsiteX3" fmla="*/ 2730 w 833267"/>
                    <a:gd name="connsiteY3" fmla="*/ 70108 h 841058"/>
                    <a:gd name="connsiteX4" fmla="*/ 380524 w 833267"/>
                    <a:gd name="connsiteY4" fmla="*/ 51868 h 841058"/>
                    <a:gd name="connsiteX0" fmla="*/ 380524 w 833010"/>
                    <a:gd name="connsiteY0" fmla="*/ 53270 h 842460"/>
                    <a:gd name="connsiteX1" fmla="*/ 829153 w 833010"/>
                    <a:gd name="connsiteY1" fmla="*/ 75961 h 842460"/>
                    <a:gd name="connsiteX2" fmla="*/ 0 w 833010"/>
                    <a:gd name="connsiteY2" fmla="*/ 842460 h 842460"/>
                    <a:gd name="connsiteX3" fmla="*/ 2730 w 833010"/>
                    <a:gd name="connsiteY3" fmla="*/ 71510 h 842460"/>
                    <a:gd name="connsiteX4" fmla="*/ 380524 w 833010"/>
                    <a:gd name="connsiteY4" fmla="*/ 53270 h 8424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33010" h="842460">
                      <a:moveTo>
                        <a:pt x="380524" y="53270"/>
                      </a:moveTo>
                      <a:cubicBezTo>
                        <a:pt x="590517" y="30772"/>
                        <a:pt x="869094" y="-66375"/>
                        <a:pt x="829153" y="75961"/>
                      </a:cubicBezTo>
                      <a:cubicBezTo>
                        <a:pt x="819246" y="249869"/>
                        <a:pt x="515907" y="795199"/>
                        <a:pt x="0" y="842460"/>
                      </a:cubicBezTo>
                      <a:lnTo>
                        <a:pt x="2730" y="71510"/>
                      </a:lnTo>
                      <a:cubicBezTo>
                        <a:pt x="110243" y="78373"/>
                        <a:pt x="170531" y="75768"/>
                        <a:pt x="380524" y="53270"/>
                      </a:cubicBezTo>
                      <a:close/>
                    </a:path>
                  </a:pathLst>
                </a:custGeom>
                <a:solidFill>
                  <a:srgbClr val="FFFFFF">
                    <a:alpha val="40000"/>
                  </a:srgb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506" name="フリーフォーム: 図形 505">
                <a:extLst>
                  <a:ext uri="{FF2B5EF4-FFF2-40B4-BE49-F238E27FC236}">
                    <a16:creationId xmlns:a16="http://schemas.microsoft.com/office/drawing/2014/main" id="{2EC7BC87-D24C-4F25-9AA0-5E3DE16D4F42}"/>
                  </a:ext>
                </a:extLst>
              </p:cNvPr>
              <p:cNvSpPr/>
              <p:nvPr/>
            </p:nvSpPr>
            <p:spPr>
              <a:xfrm>
                <a:off x="1903750" y="5405439"/>
                <a:ext cx="153650" cy="204538"/>
              </a:xfrm>
              <a:custGeom>
                <a:avLst/>
                <a:gdLst>
                  <a:gd name="connsiteX0" fmla="*/ 0 w 187542"/>
                  <a:gd name="connsiteY0" fmla="*/ 272890 h 295751"/>
                  <a:gd name="connsiteX1" fmla="*/ 0 w 187542"/>
                  <a:gd name="connsiteY1" fmla="*/ 272891 h 295751"/>
                  <a:gd name="connsiteX2" fmla="*/ 0 w 187542"/>
                  <a:gd name="connsiteY2" fmla="*/ 272891 h 295751"/>
                  <a:gd name="connsiteX3" fmla="*/ 22860 w 187542"/>
                  <a:gd name="connsiteY3" fmla="*/ 250031 h 295751"/>
                  <a:gd name="connsiteX4" fmla="*/ 164682 w 187542"/>
                  <a:gd name="connsiteY4" fmla="*/ 250031 h 295751"/>
                  <a:gd name="connsiteX5" fmla="*/ 187542 w 187542"/>
                  <a:gd name="connsiteY5" fmla="*/ 272891 h 295751"/>
                  <a:gd name="connsiteX6" fmla="*/ 187541 w 187542"/>
                  <a:gd name="connsiteY6" fmla="*/ 272891 h 295751"/>
                  <a:gd name="connsiteX7" fmla="*/ 164681 w 187542"/>
                  <a:gd name="connsiteY7" fmla="*/ 295751 h 295751"/>
                  <a:gd name="connsiteX8" fmla="*/ 22860 w 187542"/>
                  <a:gd name="connsiteY8" fmla="*/ 295750 h 295751"/>
                  <a:gd name="connsiteX9" fmla="*/ 6696 w 187542"/>
                  <a:gd name="connsiteY9" fmla="*/ 289055 h 295751"/>
                  <a:gd name="connsiteX10" fmla="*/ 0 w 187542"/>
                  <a:gd name="connsiteY10" fmla="*/ 272891 h 295751"/>
                  <a:gd name="connsiteX11" fmla="*/ 6696 w 187542"/>
                  <a:gd name="connsiteY11" fmla="*/ 256727 h 295751"/>
                  <a:gd name="connsiteX12" fmla="*/ 22860 w 187542"/>
                  <a:gd name="connsiteY12" fmla="*/ 250031 h 295751"/>
                  <a:gd name="connsiteX13" fmla="*/ 0 w 187542"/>
                  <a:gd name="connsiteY13" fmla="*/ 189547 h 295751"/>
                  <a:gd name="connsiteX14" fmla="*/ 0 w 187542"/>
                  <a:gd name="connsiteY14" fmla="*/ 189547 h 295751"/>
                  <a:gd name="connsiteX15" fmla="*/ 0 w 187542"/>
                  <a:gd name="connsiteY15" fmla="*/ 189548 h 295751"/>
                  <a:gd name="connsiteX16" fmla="*/ 22860 w 187542"/>
                  <a:gd name="connsiteY16" fmla="*/ 166688 h 295751"/>
                  <a:gd name="connsiteX17" fmla="*/ 164682 w 187542"/>
                  <a:gd name="connsiteY17" fmla="*/ 166688 h 295751"/>
                  <a:gd name="connsiteX18" fmla="*/ 187542 w 187542"/>
                  <a:gd name="connsiteY18" fmla="*/ 189548 h 295751"/>
                  <a:gd name="connsiteX19" fmla="*/ 187541 w 187542"/>
                  <a:gd name="connsiteY19" fmla="*/ 189548 h 295751"/>
                  <a:gd name="connsiteX20" fmla="*/ 164681 w 187542"/>
                  <a:gd name="connsiteY20" fmla="*/ 212408 h 295751"/>
                  <a:gd name="connsiteX21" fmla="*/ 22860 w 187542"/>
                  <a:gd name="connsiteY21" fmla="*/ 212407 h 295751"/>
                  <a:gd name="connsiteX22" fmla="*/ 6696 w 187542"/>
                  <a:gd name="connsiteY22" fmla="*/ 205711 h 295751"/>
                  <a:gd name="connsiteX23" fmla="*/ 0 w 187542"/>
                  <a:gd name="connsiteY23" fmla="*/ 189547 h 295751"/>
                  <a:gd name="connsiteX24" fmla="*/ 6696 w 187542"/>
                  <a:gd name="connsiteY24" fmla="*/ 173383 h 295751"/>
                  <a:gd name="connsiteX25" fmla="*/ 22860 w 187542"/>
                  <a:gd name="connsiteY25" fmla="*/ 166688 h 295751"/>
                  <a:gd name="connsiteX26" fmla="*/ 0 w 187542"/>
                  <a:gd name="connsiteY26" fmla="*/ 106203 h 295751"/>
                  <a:gd name="connsiteX27" fmla="*/ 0 w 187542"/>
                  <a:gd name="connsiteY27" fmla="*/ 106203 h 295751"/>
                  <a:gd name="connsiteX28" fmla="*/ 0 w 187542"/>
                  <a:gd name="connsiteY28" fmla="*/ 106204 h 295751"/>
                  <a:gd name="connsiteX29" fmla="*/ 22860 w 187542"/>
                  <a:gd name="connsiteY29" fmla="*/ 83344 h 295751"/>
                  <a:gd name="connsiteX30" fmla="*/ 164682 w 187542"/>
                  <a:gd name="connsiteY30" fmla="*/ 83344 h 295751"/>
                  <a:gd name="connsiteX31" fmla="*/ 187542 w 187542"/>
                  <a:gd name="connsiteY31" fmla="*/ 106204 h 295751"/>
                  <a:gd name="connsiteX32" fmla="*/ 187541 w 187542"/>
                  <a:gd name="connsiteY32" fmla="*/ 106204 h 295751"/>
                  <a:gd name="connsiteX33" fmla="*/ 164681 w 187542"/>
                  <a:gd name="connsiteY33" fmla="*/ 129064 h 295751"/>
                  <a:gd name="connsiteX34" fmla="*/ 22860 w 187542"/>
                  <a:gd name="connsiteY34" fmla="*/ 129063 h 295751"/>
                  <a:gd name="connsiteX35" fmla="*/ 6696 w 187542"/>
                  <a:gd name="connsiteY35" fmla="*/ 122367 h 295751"/>
                  <a:gd name="connsiteX36" fmla="*/ 0 w 187542"/>
                  <a:gd name="connsiteY36" fmla="*/ 106203 h 295751"/>
                  <a:gd name="connsiteX37" fmla="*/ 6696 w 187542"/>
                  <a:gd name="connsiteY37" fmla="*/ 90039 h 295751"/>
                  <a:gd name="connsiteX38" fmla="*/ 22860 w 187542"/>
                  <a:gd name="connsiteY38" fmla="*/ 83344 h 295751"/>
                  <a:gd name="connsiteX39" fmla="*/ 0 w 187542"/>
                  <a:gd name="connsiteY39" fmla="*/ 22859 h 295751"/>
                  <a:gd name="connsiteX40" fmla="*/ 0 w 187542"/>
                  <a:gd name="connsiteY40" fmla="*/ 22859 h 295751"/>
                  <a:gd name="connsiteX41" fmla="*/ 0 w 187542"/>
                  <a:gd name="connsiteY41" fmla="*/ 22860 h 295751"/>
                  <a:gd name="connsiteX42" fmla="*/ 22860 w 187542"/>
                  <a:gd name="connsiteY42" fmla="*/ 0 h 295751"/>
                  <a:gd name="connsiteX43" fmla="*/ 164682 w 187542"/>
                  <a:gd name="connsiteY43" fmla="*/ 0 h 295751"/>
                  <a:gd name="connsiteX44" fmla="*/ 187542 w 187542"/>
                  <a:gd name="connsiteY44" fmla="*/ 22860 h 295751"/>
                  <a:gd name="connsiteX45" fmla="*/ 187541 w 187542"/>
                  <a:gd name="connsiteY45" fmla="*/ 22860 h 295751"/>
                  <a:gd name="connsiteX46" fmla="*/ 164681 w 187542"/>
                  <a:gd name="connsiteY46" fmla="*/ 45720 h 295751"/>
                  <a:gd name="connsiteX47" fmla="*/ 22860 w 187542"/>
                  <a:gd name="connsiteY47" fmla="*/ 45719 h 295751"/>
                  <a:gd name="connsiteX48" fmla="*/ 6696 w 187542"/>
                  <a:gd name="connsiteY48" fmla="*/ 39023 h 295751"/>
                  <a:gd name="connsiteX49" fmla="*/ 0 w 187542"/>
                  <a:gd name="connsiteY49" fmla="*/ 22859 h 295751"/>
                  <a:gd name="connsiteX50" fmla="*/ 6696 w 187542"/>
                  <a:gd name="connsiteY50" fmla="*/ 6695 h 295751"/>
                  <a:gd name="connsiteX51" fmla="*/ 22860 w 187542"/>
                  <a:gd name="connsiteY51" fmla="*/ 0 h 2957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187542" h="295751">
                    <a:moveTo>
                      <a:pt x="0" y="272890"/>
                    </a:moveTo>
                    <a:lnTo>
                      <a:pt x="0" y="272891"/>
                    </a:lnTo>
                    <a:lnTo>
                      <a:pt x="0" y="272891"/>
                    </a:lnTo>
                    <a:close/>
                    <a:moveTo>
                      <a:pt x="22860" y="250031"/>
                    </a:moveTo>
                    <a:lnTo>
                      <a:pt x="164682" y="250031"/>
                    </a:lnTo>
                    <a:cubicBezTo>
                      <a:pt x="177307" y="250031"/>
                      <a:pt x="187542" y="260266"/>
                      <a:pt x="187542" y="272891"/>
                    </a:cubicBezTo>
                    <a:lnTo>
                      <a:pt x="187541" y="272891"/>
                    </a:lnTo>
                    <a:cubicBezTo>
                      <a:pt x="187541" y="285516"/>
                      <a:pt x="177306" y="295751"/>
                      <a:pt x="164681" y="295751"/>
                    </a:cubicBezTo>
                    <a:lnTo>
                      <a:pt x="22860" y="295750"/>
                    </a:lnTo>
                    <a:cubicBezTo>
                      <a:pt x="16548" y="295750"/>
                      <a:pt x="10833" y="293192"/>
                      <a:pt x="6696" y="289055"/>
                    </a:cubicBezTo>
                    <a:lnTo>
                      <a:pt x="0" y="272891"/>
                    </a:lnTo>
                    <a:lnTo>
                      <a:pt x="6696" y="256727"/>
                    </a:lnTo>
                    <a:cubicBezTo>
                      <a:pt x="10833" y="252590"/>
                      <a:pt x="16548" y="250031"/>
                      <a:pt x="22860" y="250031"/>
                    </a:cubicBezTo>
                    <a:close/>
                    <a:moveTo>
                      <a:pt x="0" y="189547"/>
                    </a:moveTo>
                    <a:lnTo>
                      <a:pt x="0" y="189547"/>
                    </a:lnTo>
                    <a:lnTo>
                      <a:pt x="0" y="189548"/>
                    </a:lnTo>
                    <a:close/>
                    <a:moveTo>
                      <a:pt x="22860" y="166688"/>
                    </a:moveTo>
                    <a:lnTo>
                      <a:pt x="164682" y="166688"/>
                    </a:lnTo>
                    <a:cubicBezTo>
                      <a:pt x="177307" y="166688"/>
                      <a:pt x="187542" y="176923"/>
                      <a:pt x="187542" y="189548"/>
                    </a:cubicBezTo>
                    <a:lnTo>
                      <a:pt x="187541" y="189548"/>
                    </a:lnTo>
                    <a:cubicBezTo>
                      <a:pt x="187541" y="202173"/>
                      <a:pt x="177306" y="212408"/>
                      <a:pt x="164681" y="212408"/>
                    </a:cubicBezTo>
                    <a:lnTo>
                      <a:pt x="22860" y="212407"/>
                    </a:lnTo>
                    <a:cubicBezTo>
                      <a:pt x="16548" y="212407"/>
                      <a:pt x="10833" y="209848"/>
                      <a:pt x="6696" y="205711"/>
                    </a:cubicBezTo>
                    <a:lnTo>
                      <a:pt x="0" y="189547"/>
                    </a:lnTo>
                    <a:lnTo>
                      <a:pt x="6696" y="173383"/>
                    </a:lnTo>
                    <a:cubicBezTo>
                      <a:pt x="10833" y="169247"/>
                      <a:pt x="16548" y="166688"/>
                      <a:pt x="22860" y="166688"/>
                    </a:cubicBezTo>
                    <a:close/>
                    <a:moveTo>
                      <a:pt x="0" y="106203"/>
                    </a:moveTo>
                    <a:lnTo>
                      <a:pt x="0" y="106203"/>
                    </a:lnTo>
                    <a:lnTo>
                      <a:pt x="0" y="106204"/>
                    </a:lnTo>
                    <a:close/>
                    <a:moveTo>
                      <a:pt x="22860" y="83344"/>
                    </a:moveTo>
                    <a:lnTo>
                      <a:pt x="164682" y="83344"/>
                    </a:lnTo>
                    <a:cubicBezTo>
                      <a:pt x="177307" y="83344"/>
                      <a:pt x="187542" y="93579"/>
                      <a:pt x="187542" y="106204"/>
                    </a:cubicBezTo>
                    <a:lnTo>
                      <a:pt x="187541" y="106204"/>
                    </a:lnTo>
                    <a:cubicBezTo>
                      <a:pt x="187541" y="118829"/>
                      <a:pt x="177306" y="129064"/>
                      <a:pt x="164681" y="129064"/>
                    </a:cubicBezTo>
                    <a:lnTo>
                      <a:pt x="22860" y="129063"/>
                    </a:lnTo>
                    <a:cubicBezTo>
                      <a:pt x="16548" y="129063"/>
                      <a:pt x="10833" y="126504"/>
                      <a:pt x="6696" y="122367"/>
                    </a:cubicBezTo>
                    <a:lnTo>
                      <a:pt x="0" y="106203"/>
                    </a:lnTo>
                    <a:lnTo>
                      <a:pt x="6696" y="90039"/>
                    </a:lnTo>
                    <a:cubicBezTo>
                      <a:pt x="10833" y="85903"/>
                      <a:pt x="16548" y="83344"/>
                      <a:pt x="22860" y="83344"/>
                    </a:cubicBezTo>
                    <a:close/>
                    <a:moveTo>
                      <a:pt x="0" y="22859"/>
                    </a:moveTo>
                    <a:lnTo>
                      <a:pt x="0" y="22859"/>
                    </a:lnTo>
                    <a:lnTo>
                      <a:pt x="0" y="22860"/>
                    </a:lnTo>
                    <a:close/>
                    <a:moveTo>
                      <a:pt x="22860" y="0"/>
                    </a:moveTo>
                    <a:lnTo>
                      <a:pt x="164682" y="0"/>
                    </a:lnTo>
                    <a:cubicBezTo>
                      <a:pt x="177307" y="0"/>
                      <a:pt x="187542" y="10235"/>
                      <a:pt x="187542" y="22860"/>
                    </a:cubicBezTo>
                    <a:lnTo>
                      <a:pt x="187541" y="22860"/>
                    </a:lnTo>
                    <a:cubicBezTo>
                      <a:pt x="187541" y="35485"/>
                      <a:pt x="177306" y="45720"/>
                      <a:pt x="164681" y="45720"/>
                    </a:cubicBezTo>
                    <a:lnTo>
                      <a:pt x="22860" y="45719"/>
                    </a:lnTo>
                    <a:cubicBezTo>
                      <a:pt x="16548" y="45719"/>
                      <a:pt x="10833" y="43160"/>
                      <a:pt x="6696" y="39023"/>
                    </a:cubicBezTo>
                    <a:lnTo>
                      <a:pt x="0" y="22859"/>
                    </a:lnTo>
                    <a:lnTo>
                      <a:pt x="6696" y="6695"/>
                    </a:lnTo>
                    <a:cubicBezTo>
                      <a:pt x="10833" y="2559"/>
                      <a:pt x="16548" y="0"/>
                      <a:pt x="22860" y="0"/>
                    </a:cubicBez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312" name="グループ化 311">
              <a:extLst>
                <a:ext uri="{FF2B5EF4-FFF2-40B4-BE49-F238E27FC236}">
                  <a16:creationId xmlns:a16="http://schemas.microsoft.com/office/drawing/2014/main" id="{78F073DC-C64D-49E2-A818-8798155FCFF9}"/>
                </a:ext>
              </a:extLst>
            </p:cNvPr>
            <p:cNvGrpSpPr/>
            <p:nvPr/>
          </p:nvGrpSpPr>
          <p:grpSpPr>
            <a:xfrm>
              <a:off x="1509353" y="4146769"/>
              <a:ext cx="940639" cy="425451"/>
              <a:chOff x="1509353" y="4146769"/>
              <a:chExt cx="940639" cy="425451"/>
            </a:xfrm>
          </p:grpSpPr>
          <p:sp>
            <p:nvSpPr>
              <p:cNvPr id="313" name="アーチ 312">
                <a:extLst>
                  <a:ext uri="{FF2B5EF4-FFF2-40B4-BE49-F238E27FC236}">
                    <a16:creationId xmlns:a16="http://schemas.microsoft.com/office/drawing/2014/main" id="{766F7800-47B6-40AB-8FF0-41A13B13C9CE}"/>
                  </a:ext>
                </a:extLst>
              </p:cNvPr>
              <p:cNvSpPr/>
              <p:nvPr/>
            </p:nvSpPr>
            <p:spPr>
              <a:xfrm rot="10800000">
                <a:off x="1509353" y="4146769"/>
                <a:ext cx="340995" cy="169689"/>
              </a:xfrm>
              <a:prstGeom prst="blockArc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14" name="アーチ 313">
                <a:extLst>
                  <a:ext uri="{FF2B5EF4-FFF2-40B4-BE49-F238E27FC236}">
                    <a16:creationId xmlns:a16="http://schemas.microsoft.com/office/drawing/2014/main" id="{002078EE-14C3-41DE-817A-F1C2339F48A3}"/>
                  </a:ext>
                </a:extLst>
              </p:cNvPr>
              <p:cNvSpPr/>
              <p:nvPr/>
            </p:nvSpPr>
            <p:spPr>
              <a:xfrm rot="10800000">
                <a:off x="2108997" y="4146769"/>
                <a:ext cx="340995" cy="169689"/>
              </a:xfrm>
              <a:prstGeom prst="blockArc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15" name="フリーフォーム: 図形 314">
                <a:extLst>
                  <a:ext uri="{FF2B5EF4-FFF2-40B4-BE49-F238E27FC236}">
                    <a16:creationId xmlns:a16="http://schemas.microsoft.com/office/drawing/2014/main" id="{F7DD7473-56FC-4352-A3E6-DFA2FF30642C}"/>
                  </a:ext>
                </a:extLst>
              </p:cNvPr>
              <p:cNvSpPr/>
              <p:nvPr/>
            </p:nvSpPr>
            <p:spPr>
              <a:xfrm>
                <a:off x="1548629" y="4368634"/>
                <a:ext cx="230758" cy="203586"/>
              </a:xfrm>
              <a:custGeom>
                <a:avLst/>
                <a:gdLst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498937 w 1911401"/>
                  <a:gd name="connsiteY9" fmla="*/ 964066 h 1686351"/>
                  <a:gd name="connsiteX10" fmla="*/ 498541 w 1911401"/>
                  <a:gd name="connsiteY10" fmla="*/ 960376 h 1686351"/>
                  <a:gd name="connsiteX11" fmla="*/ 499128 w 1911401"/>
                  <a:gd name="connsiteY11" fmla="*/ 960372 h 1686351"/>
                  <a:gd name="connsiteX12" fmla="*/ 502381 w 1911401"/>
                  <a:gd name="connsiteY12" fmla="*/ 897493 h 1686351"/>
                  <a:gd name="connsiteX13" fmla="*/ 794565 w 1911401"/>
                  <a:gd name="connsiteY13" fmla="*/ 540175 h 1686351"/>
                  <a:gd name="connsiteX14" fmla="*/ 932798 w 1911401"/>
                  <a:gd name="connsiteY14" fmla="*/ 516036 h 1686351"/>
                  <a:gd name="connsiteX15" fmla="*/ 1291783 w 1911401"/>
                  <a:gd name="connsiteY15" fmla="*/ 694250 h 1686351"/>
                  <a:gd name="connsiteX16" fmla="*/ 1293622 w 1911401"/>
                  <a:gd name="connsiteY16" fmla="*/ 1214789 h 1686351"/>
                  <a:gd name="connsiteX17" fmla="*/ 1116859 w 1911401"/>
                  <a:gd name="connsiteY17" fmla="*/ 1085948 h 1686351"/>
                  <a:gd name="connsiteX18" fmla="*/ 1115935 w 1911401"/>
                  <a:gd name="connsiteY18" fmla="*/ 824336 h 1686351"/>
                  <a:gd name="connsiteX19" fmla="*/ 866044 w 1911401"/>
                  <a:gd name="connsiteY19" fmla="*/ 746901 h 1686351"/>
                  <a:gd name="connsiteX20" fmla="*/ 726575 w 1911401"/>
                  <a:gd name="connsiteY20" fmla="*/ 892232 h 1686351"/>
                  <a:gd name="connsiteX21" fmla="*/ 717681 w 1911401"/>
                  <a:gd name="connsiteY21" fmla="*/ 959664 h 1686351"/>
                  <a:gd name="connsiteX22" fmla="*/ 728069 w 1911401"/>
                  <a:gd name="connsiteY22" fmla="*/ 1056567 h 1686351"/>
                  <a:gd name="connsiteX23" fmla="*/ 1204964 w 1911401"/>
                  <a:gd name="connsiteY23" fmla="*/ 1441550 h 1686351"/>
                  <a:gd name="connsiteX24" fmla="*/ 1689160 w 1911401"/>
                  <a:gd name="connsiteY24" fmla="*/ 955770 h 1686351"/>
                  <a:gd name="connsiteX25" fmla="*/ 1690491 w 1911401"/>
                  <a:gd name="connsiteY25" fmla="*/ 955770 h 1686351"/>
                  <a:gd name="connsiteX26" fmla="*/ 1680575 w 1911401"/>
                  <a:gd name="connsiteY26" fmla="*/ 833526 h 1686351"/>
                  <a:gd name="connsiteX27" fmla="*/ 1127879 w 1911401"/>
                  <a:gd name="connsiteY27" fmla="*/ 241185 h 1686351"/>
                  <a:gd name="connsiteX28" fmla="*/ 299899 w 1911401"/>
                  <a:gd name="connsiteY28" fmla="*/ 623872 h 1686351"/>
                  <a:gd name="connsiteX29" fmla="*/ 481882 w 1911401"/>
                  <a:gd name="connsiteY29" fmla="*/ 1517674 h 1686351"/>
                  <a:gd name="connsiteX30" fmla="*/ 339639 w 1911401"/>
                  <a:gd name="connsiteY30" fmla="*/ 1686351 h 1686351"/>
                  <a:gd name="connsiteX31" fmla="*/ 103026 w 1911401"/>
                  <a:gd name="connsiteY31" fmla="*/ 524240 h 1686351"/>
                  <a:gd name="connsiteX32" fmla="*/ 1017819 w 1911401"/>
                  <a:gd name="connsiteY32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498937 w 1911401"/>
                  <a:gd name="connsiteY9" fmla="*/ 964066 h 1686351"/>
                  <a:gd name="connsiteX10" fmla="*/ 498541 w 1911401"/>
                  <a:gd name="connsiteY10" fmla="*/ 960376 h 1686351"/>
                  <a:gd name="connsiteX11" fmla="*/ 502381 w 1911401"/>
                  <a:gd name="connsiteY11" fmla="*/ 897493 h 1686351"/>
                  <a:gd name="connsiteX12" fmla="*/ 794565 w 1911401"/>
                  <a:gd name="connsiteY12" fmla="*/ 540175 h 1686351"/>
                  <a:gd name="connsiteX13" fmla="*/ 932798 w 1911401"/>
                  <a:gd name="connsiteY13" fmla="*/ 516036 h 1686351"/>
                  <a:gd name="connsiteX14" fmla="*/ 1291783 w 1911401"/>
                  <a:gd name="connsiteY14" fmla="*/ 694250 h 1686351"/>
                  <a:gd name="connsiteX15" fmla="*/ 1293622 w 1911401"/>
                  <a:gd name="connsiteY15" fmla="*/ 1214789 h 1686351"/>
                  <a:gd name="connsiteX16" fmla="*/ 1116859 w 1911401"/>
                  <a:gd name="connsiteY16" fmla="*/ 1085948 h 1686351"/>
                  <a:gd name="connsiteX17" fmla="*/ 1115935 w 1911401"/>
                  <a:gd name="connsiteY17" fmla="*/ 824336 h 1686351"/>
                  <a:gd name="connsiteX18" fmla="*/ 866044 w 1911401"/>
                  <a:gd name="connsiteY18" fmla="*/ 746901 h 1686351"/>
                  <a:gd name="connsiteX19" fmla="*/ 726575 w 1911401"/>
                  <a:gd name="connsiteY19" fmla="*/ 892232 h 1686351"/>
                  <a:gd name="connsiteX20" fmla="*/ 717681 w 1911401"/>
                  <a:gd name="connsiteY20" fmla="*/ 959664 h 1686351"/>
                  <a:gd name="connsiteX21" fmla="*/ 728069 w 1911401"/>
                  <a:gd name="connsiteY21" fmla="*/ 1056567 h 1686351"/>
                  <a:gd name="connsiteX22" fmla="*/ 1204964 w 1911401"/>
                  <a:gd name="connsiteY22" fmla="*/ 1441550 h 1686351"/>
                  <a:gd name="connsiteX23" fmla="*/ 1689160 w 1911401"/>
                  <a:gd name="connsiteY23" fmla="*/ 955770 h 1686351"/>
                  <a:gd name="connsiteX24" fmla="*/ 1690491 w 1911401"/>
                  <a:gd name="connsiteY24" fmla="*/ 955770 h 1686351"/>
                  <a:gd name="connsiteX25" fmla="*/ 1680575 w 1911401"/>
                  <a:gd name="connsiteY25" fmla="*/ 833526 h 1686351"/>
                  <a:gd name="connsiteX26" fmla="*/ 1127879 w 1911401"/>
                  <a:gd name="connsiteY26" fmla="*/ 241185 h 1686351"/>
                  <a:gd name="connsiteX27" fmla="*/ 299899 w 1911401"/>
                  <a:gd name="connsiteY27" fmla="*/ 623872 h 1686351"/>
                  <a:gd name="connsiteX28" fmla="*/ 481882 w 1911401"/>
                  <a:gd name="connsiteY28" fmla="*/ 1517674 h 1686351"/>
                  <a:gd name="connsiteX29" fmla="*/ 339639 w 1911401"/>
                  <a:gd name="connsiteY29" fmla="*/ 1686351 h 1686351"/>
                  <a:gd name="connsiteX30" fmla="*/ 103026 w 1911401"/>
                  <a:gd name="connsiteY30" fmla="*/ 524240 h 1686351"/>
                  <a:gd name="connsiteX31" fmla="*/ 1017819 w 1911401"/>
                  <a:gd name="connsiteY31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498937 w 1911401"/>
                  <a:gd name="connsiteY9" fmla="*/ 964066 h 1686351"/>
                  <a:gd name="connsiteX10" fmla="*/ 502381 w 1911401"/>
                  <a:gd name="connsiteY10" fmla="*/ 897493 h 1686351"/>
                  <a:gd name="connsiteX11" fmla="*/ 794565 w 1911401"/>
                  <a:gd name="connsiteY11" fmla="*/ 540175 h 1686351"/>
                  <a:gd name="connsiteX12" fmla="*/ 932798 w 1911401"/>
                  <a:gd name="connsiteY12" fmla="*/ 516036 h 1686351"/>
                  <a:gd name="connsiteX13" fmla="*/ 1291783 w 1911401"/>
                  <a:gd name="connsiteY13" fmla="*/ 694250 h 1686351"/>
                  <a:gd name="connsiteX14" fmla="*/ 1293622 w 1911401"/>
                  <a:gd name="connsiteY14" fmla="*/ 1214789 h 1686351"/>
                  <a:gd name="connsiteX15" fmla="*/ 1116859 w 1911401"/>
                  <a:gd name="connsiteY15" fmla="*/ 1085948 h 1686351"/>
                  <a:gd name="connsiteX16" fmla="*/ 1115935 w 1911401"/>
                  <a:gd name="connsiteY16" fmla="*/ 824336 h 1686351"/>
                  <a:gd name="connsiteX17" fmla="*/ 866044 w 1911401"/>
                  <a:gd name="connsiteY17" fmla="*/ 746901 h 1686351"/>
                  <a:gd name="connsiteX18" fmla="*/ 726575 w 1911401"/>
                  <a:gd name="connsiteY18" fmla="*/ 892232 h 1686351"/>
                  <a:gd name="connsiteX19" fmla="*/ 717681 w 1911401"/>
                  <a:gd name="connsiteY19" fmla="*/ 959664 h 1686351"/>
                  <a:gd name="connsiteX20" fmla="*/ 728069 w 1911401"/>
                  <a:gd name="connsiteY20" fmla="*/ 1056567 h 1686351"/>
                  <a:gd name="connsiteX21" fmla="*/ 1204964 w 1911401"/>
                  <a:gd name="connsiteY21" fmla="*/ 1441550 h 1686351"/>
                  <a:gd name="connsiteX22" fmla="*/ 1689160 w 1911401"/>
                  <a:gd name="connsiteY22" fmla="*/ 955770 h 1686351"/>
                  <a:gd name="connsiteX23" fmla="*/ 1690491 w 1911401"/>
                  <a:gd name="connsiteY23" fmla="*/ 955770 h 1686351"/>
                  <a:gd name="connsiteX24" fmla="*/ 1680575 w 1911401"/>
                  <a:gd name="connsiteY24" fmla="*/ 833526 h 1686351"/>
                  <a:gd name="connsiteX25" fmla="*/ 1127879 w 1911401"/>
                  <a:gd name="connsiteY25" fmla="*/ 241185 h 1686351"/>
                  <a:gd name="connsiteX26" fmla="*/ 299899 w 1911401"/>
                  <a:gd name="connsiteY26" fmla="*/ 623872 h 1686351"/>
                  <a:gd name="connsiteX27" fmla="*/ 481882 w 1911401"/>
                  <a:gd name="connsiteY27" fmla="*/ 1517674 h 1686351"/>
                  <a:gd name="connsiteX28" fmla="*/ 339639 w 1911401"/>
                  <a:gd name="connsiteY28" fmla="*/ 1686351 h 1686351"/>
                  <a:gd name="connsiteX29" fmla="*/ 103026 w 1911401"/>
                  <a:gd name="connsiteY29" fmla="*/ 524240 h 1686351"/>
                  <a:gd name="connsiteX30" fmla="*/ 1017819 w 1911401"/>
                  <a:gd name="connsiteY30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502381 w 1911401"/>
                  <a:gd name="connsiteY9" fmla="*/ 897493 h 1686351"/>
                  <a:gd name="connsiteX10" fmla="*/ 794565 w 1911401"/>
                  <a:gd name="connsiteY10" fmla="*/ 540175 h 1686351"/>
                  <a:gd name="connsiteX11" fmla="*/ 932798 w 1911401"/>
                  <a:gd name="connsiteY11" fmla="*/ 516036 h 1686351"/>
                  <a:gd name="connsiteX12" fmla="*/ 1291783 w 1911401"/>
                  <a:gd name="connsiteY12" fmla="*/ 694250 h 1686351"/>
                  <a:gd name="connsiteX13" fmla="*/ 1293622 w 1911401"/>
                  <a:gd name="connsiteY13" fmla="*/ 1214789 h 1686351"/>
                  <a:gd name="connsiteX14" fmla="*/ 1116859 w 1911401"/>
                  <a:gd name="connsiteY14" fmla="*/ 1085948 h 1686351"/>
                  <a:gd name="connsiteX15" fmla="*/ 1115935 w 1911401"/>
                  <a:gd name="connsiteY15" fmla="*/ 824336 h 1686351"/>
                  <a:gd name="connsiteX16" fmla="*/ 866044 w 1911401"/>
                  <a:gd name="connsiteY16" fmla="*/ 746901 h 1686351"/>
                  <a:gd name="connsiteX17" fmla="*/ 726575 w 1911401"/>
                  <a:gd name="connsiteY17" fmla="*/ 892232 h 1686351"/>
                  <a:gd name="connsiteX18" fmla="*/ 717681 w 1911401"/>
                  <a:gd name="connsiteY18" fmla="*/ 959664 h 1686351"/>
                  <a:gd name="connsiteX19" fmla="*/ 728069 w 1911401"/>
                  <a:gd name="connsiteY19" fmla="*/ 1056567 h 1686351"/>
                  <a:gd name="connsiteX20" fmla="*/ 1204964 w 1911401"/>
                  <a:gd name="connsiteY20" fmla="*/ 1441550 h 1686351"/>
                  <a:gd name="connsiteX21" fmla="*/ 1689160 w 1911401"/>
                  <a:gd name="connsiteY21" fmla="*/ 955770 h 1686351"/>
                  <a:gd name="connsiteX22" fmla="*/ 1690491 w 1911401"/>
                  <a:gd name="connsiteY22" fmla="*/ 955770 h 1686351"/>
                  <a:gd name="connsiteX23" fmla="*/ 1680575 w 1911401"/>
                  <a:gd name="connsiteY23" fmla="*/ 833526 h 1686351"/>
                  <a:gd name="connsiteX24" fmla="*/ 1127879 w 1911401"/>
                  <a:gd name="connsiteY24" fmla="*/ 241185 h 1686351"/>
                  <a:gd name="connsiteX25" fmla="*/ 299899 w 1911401"/>
                  <a:gd name="connsiteY25" fmla="*/ 623872 h 1686351"/>
                  <a:gd name="connsiteX26" fmla="*/ 481882 w 1911401"/>
                  <a:gd name="connsiteY26" fmla="*/ 1517674 h 1686351"/>
                  <a:gd name="connsiteX27" fmla="*/ 339639 w 1911401"/>
                  <a:gd name="connsiteY27" fmla="*/ 1686351 h 1686351"/>
                  <a:gd name="connsiteX28" fmla="*/ 103026 w 1911401"/>
                  <a:gd name="connsiteY28" fmla="*/ 524240 h 1686351"/>
                  <a:gd name="connsiteX29" fmla="*/ 1017819 w 1911401"/>
                  <a:gd name="connsiteY29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502381 w 1911401"/>
                  <a:gd name="connsiteY8" fmla="*/ 897493 h 1686351"/>
                  <a:gd name="connsiteX9" fmla="*/ 794565 w 1911401"/>
                  <a:gd name="connsiteY9" fmla="*/ 540175 h 1686351"/>
                  <a:gd name="connsiteX10" fmla="*/ 932798 w 1911401"/>
                  <a:gd name="connsiteY10" fmla="*/ 516036 h 1686351"/>
                  <a:gd name="connsiteX11" fmla="*/ 1291783 w 1911401"/>
                  <a:gd name="connsiteY11" fmla="*/ 694250 h 1686351"/>
                  <a:gd name="connsiteX12" fmla="*/ 1293622 w 1911401"/>
                  <a:gd name="connsiteY12" fmla="*/ 1214789 h 1686351"/>
                  <a:gd name="connsiteX13" fmla="*/ 1116859 w 1911401"/>
                  <a:gd name="connsiteY13" fmla="*/ 1085948 h 1686351"/>
                  <a:gd name="connsiteX14" fmla="*/ 1115935 w 1911401"/>
                  <a:gd name="connsiteY14" fmla="*/ 824336 h 1686351"/>
                  <a:gd name="connsiteX15" fmla="*/ 866044 w 1911401"/>
                  <a:gd name="connsiteY15" fmla="*/ 746901 h 1686351"/>
                  <a:gd name="connsiteX16" fmla="*/ 726575 w 1911401"/>
                  <a:gd name="connsiteY16" fmla="*/ 892232 h 1686351"/>
                  <a:gd name="connsiteX17" fmla="*/ 717681 w 1911401"/>
                  <a:gd name="connsiteY17" fmla="*/ 959664 h 1686351"/>
                  <a:gd name="connsiteX18" fmla="*/ 728069 w 1911401"/>
                  <a:gd name="connsiteY18" fmla="*/ 1056567 h 1686351"/>
                  <a:gd name="connsiteX19" fmla="*/ 1204964 w 1911401"/>
                  <a:gd name="connsiteY19" fmla="*/ 1441550 h 1686351"/>
                  <a:gd name="connsiteX20" fmla="*/ 1689160 w 1911401"/>
                  <a:gd name="connsiteY20" fmla="*/ 955770 h 1686351"/>
                  <a:gd name="connsiteX21" fmla="*/ 1690491 w 1911401"/>
                  <a:gd name="connsiteY21" fmla="*/ 955770 h 1686351"/>
                  <a:gd name="connsiteX22" fmla="*/ 1680575 w 1911401"/>
                  <a:gd name="connsiteY22" fmla="*/ 833526 h 1686351"/>
                  <a:gd name="connsiteX23" fmla="*/ 1127879 w 1911401"/>
                  <a:gd name="connsiteY23" fmla="*/ 241185 h 1686351"/>
                  <a:gd name="connsiteX24" fmla="*/ 299899 w 1911401"/>
                  <a:gd name="connsiteY24" fmla="*/ 623872 h 1686351"/>
                  <a:gd name="connsiteX25" fmla="*/ 481882 w 1911401"/>
                  <a:gd name="connsiteY25" fmla="*/ 1517674 h 1686351"/>
                  <a:gd name="connsiteX26" fmla="*/ 339639 w 1911401"/>
                  <a:gd name="connsiteY26" fmla="*/ 1686351 h 1686351"/>
                  <a:gd name="connsiteX27" fmla="*/ 103026 w 1911401"/>
                  <a:gd name="connsiteY27" fmla="*/ 524240 h 1686351"/>
                  <a:gd name="connsiteX28" fmla="*/ 1017819 w 1911401"/>
                  <a:gd name="connsiteY28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17681 w 1911401"/>
                  <a:gd name="connsiteY16" fmla="*/ 959664 h 1686351"/>
                  <a:gd name="connsiteX17" fmla="*/ 728069 w 1911401"/>
                  <a:gd name="connsiteY17" fmla="*/ 1056567 h 1686351"/>
                  <a:gd name="connsiteX18" fmla="*/ 1204964 w 1911401"/>
                  <a:gd name="connsiteY18" fmla="*/ 1441550 h 1686351"/>
                  <a:gd name="connsiteX19" fmla="*/ 1689160 w 1911401"/>
                  <a:gd name="connsiteY19" fmla="*/ 955770 h 1686351"/>
                  <a:gd name="connsiteX20" fmla="*/ 1690491 w 1911401"/>
                  <a:gd name="connsiteY20" fmla="*/ 955770 h 1686351"/>
                  <a:gd name="connsiteX21" fmla="*/ 1680575 w 1911401"/>
                  <a:gd name="connsiteY21" fmla="*/ 833526 h 1686351"/>
                  <a:gd name="connsiteX22" fmla="*/ 1127879 w 1911401"/>
                  <a:gd name="connsiteY22" fmla="*/ 241185 h 1686351"/>
                  <a:gd name="connsiteX23" fmla="*/ 299899 w 1911401"/>
                  <a:gd name="connsiteY23" fmla="*/ 623872 h 1686351"/>
                  <a:gd name="connsiteX24" fmla="*/ 481882 w 1911401"/>
                  <a:gd name="connsiteY24" fmla="*/ 1517674 h 1686351"/>
                  <a:gd name="connsiteX25" fmla="*/ 339639 w 1911401"/>
                  <a:gd name="connsiteY25" fmla="*/ 1686351 h 1686351"/>
                  <a:gd name="connsiteX26" fmla="*/ 103026 w 1911401"/>
                  <a:gd name="connsiteY26" fmla="*/ 524240 h 1686351"/>
                  <a:gd name="connsiteX27" fmla="*/ 1017819 w 1911401"/>
                  <a:gd name="connsiteY27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17681 w 1911401"/>
                  <a:gd name="connsiteY16" fmla="*/ 959664 h 1686351"/>
                  <a:gd name="connsiteX17" fmla="*/ 728069 w 1911401"/>
                  <a:gd name="connsiteY17" fmla="*/ 1056567 h 1686351"/>
                  <a:gd name="connsiteX18" fmla="*/ 1204964 w 1911401"/>
                  <a:gd name="connsiteY18" fmla="*/ 1441550 h 1686351"/>
                  <a:gd name="connsiteX19" fmla="*/ 1689160 w 1911401"/>
                  <a:gd name="connsiteY19" fmla="*/ 955770 h 1686351"/>
                  <a:gd name="connsiteX20" fmla="*/ 1690491 w 1911401"/>
                  <a:gd name="connsiteY20" fmla="*/ 955770 h 1686351"/>
                  <a:gd name="connsiteX21" fmla="*/ 1680575 w 1911401"/>
                  <a:gd name="connsiteY21" fmla="*/ 833526 h 1686351"/>
                  <a:gd name="connsiteX22" fmla="*/ 1127879 w 1911401"/>
                  <a:gd name="connsiteY22" fmla="*/ 241185 h 1686351"/>
                  <a:gd name="connsiteX23" fmla="*/ 299899 w 1911401"/>
                  <a:gd name="connsiteY23" fmla="*/ 623872 h 1686351"/>
                  <a:gd name="connsiteX24" fmla="*/ 481882 w 1911401"/>
                  <a:gd name="connsiteY24" fmla="*/ 1517674 h 1686351"/>
                  <a:gd name="connsiteX25" fmla="*/ 339639 w 1911401"/>
                  <a:gd name="connsiteY25" fmla="*/ 1686351 h 1686351"/>
                  <a:gd name="connsiteX26" fmla="*/ 103026 w 1911401"/>
                  <a:gd name="connsiteY26" fmla="*/ 524240 h 1686351"/>
                  <a:gd name="connsiteX27" fmla="*/ 1017819 w 1911401"/>
                  <a:gd name="connsiteY27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17681 w 1911401"/>
                  <a:gd name="connsiteY16" fmla="*/ 959664 h 1686351"/>
                  <a:gd name="connsiteX17" fmla="*/ 728069 w 1911401"/>
                  <a:gd name="connsiteY17" fmla="*/ 1056567 h 1686351"/>
                  <a:gd name="connsiteX18" fmla="*/ 1204964 w 1911401"/>
                  <a:gd name="connsiteY18" fmla="*/ 1441550 h 1686351"/>
                  <a:gd name="connsiteX19" fmla="*/ 1689160 w 1911401"/>
                  <a:gd name="connsiteY19" fmla="*/ 955770 h 1686351"/>
                  <a:gd name="connsiteX20" fmla="*/ 1690491 w 1911401"/>
                  <a:gd name="connsiteY20" fmla="*/ 955770 h 1686351"/>
                  <a:gd name="connsiteX21" fmla="*/ 1680575 w 1911401"/>
                  <a:gd name="connsiteY21" fmla="*/ 833526 h 1686351"/>
                  <a:gd name="connsiteX22" fmla="*/ 1127879 w 1911401"/>
                  <a:gd name="connsiteY22" fmla="*/ 241185 h 1686351"/>
                  <a:gd name="connsiteX23" fmla="*/ 299899 w 1911401"/>
                  <a:gd name="connsiteY23" fmla="*/ 623872 h 1686351"/>
                  <a:gd name="connsiteX24" fmla="*/ 481882 w 1911401"/>
                  <a:gd name="connsiteY24" fmla="*/ 1517674 h 1686351"/>
                  <a:gd name="connsiteX25" fmla="*/ 339639 w 1911401"/>
                  <a:gd name="connsiteY25" fmla="*/ 1686351 h 1686351"/>
                  <a:gd name="connsiteX26" fmla="*/ 103026 w 1911401"/>
                  <a:gd name="connsiteY26" fmla="*/ 524240 h 1686351"/>
                  <a:gd name="connsiteX27" fmla="*/ 1017819 w 1911401"/>
                  <a:gd name="connsiteY27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911401" h="1686351">
                    <a:moveTo>
                      <a:pt x="1017819" y="2040"/>
                    </a:moveTo>
                    <a:cubicBezTo>
                      <a:pt x="1071624" y="5569"/>
                      <a:pt x="1125706" y="13702"/>
                      <a:pt x="1179556" y="26675"/>
                    </a:cubicBezTo>
                    <a:cubicBezTo>
                      <a:pt x="1610357" y="130460"/>
                      <a:pt x="1913307" y="516775"/>
                      <a:pt x="1911392" y="959897"/>
                    </a:cubicBezTo>
                    <a:lnTo>
                      <a:pt x="1907813" y="959882"/>
                    </a:lnTo>
                    <a:lnTo>
                      <a:pt x="1893968" y="1097512"/>
                    </a:lnTo>
                    <a:cubicBezTo>
                      <a:pt x="1828524" y="1418043"/>
                      <a:pt x="1545509" y="1659506"/>
                      <a:pt x="1205679" y="1660616"/>
                    </a:cubicBezTo>
                    <a:cubicBezTo>
                      <a:pt x="865849" y="1661727"/>
                      <a:pt x="581262" y="1422119"/>
                      <a:pt x="513725" y="1102022"/>
                    </a:cubicBezTo>
                    <a:cubicBezTo>
                      <a:pt x="502801" y="998127"/>
                      <a:pt x="496637" y="965669"/>
                      <a:pt x="502381" y="897493"/>
                    </a:cubicBezTo>
                    <a:cubicBezTo>
                      <a:pt x="524078" y="734767"/>
                      <a:pt x="635664" y="595117"/>
                      <a:pt x="794565" y="540175"/>
                    </a:cubicBezTo>
                    <a:cubicBezTo>
                      <a:pt x="839966" y="524477"/>
                      <a:pt x="886600" y="516603"/>
                      <a:pt x="932798" y="516036"/>
                    </a:cubicBezTo>
                    <a:cubicBezTo>
                      <a:pt x="1071395" y="514334"/>
                      <a:pt x="1206076" y="578393"/>
                      <a:pt x="1291783" y="694250"/>
                    </a:cubicBezTo>
                    <a:cubicBezTo>
                      <a:pt x="1406059" y="848726"/>
                      <a:pt x="1406803" y="1059510"/>
                      <a:pt x="1293622" y="1214789"/>
                    </a:cubicBezTo>
                    <a:lnTo>
                      <a:pt x="1116859" y="1085948"/>
                    </a:lnTo>
                    <a:cubicBezTo>
                      <a:pt x="1173742" y="1007908"/>
                      <a:pt x="1173368" y="901972"/>
                      <a:pt x="1115935" y="824336"/>
                    </a:cubicBezTo>
                    <a:cubicBezTo>
                      <a:pt x="1058502" y="746700"/>
                      <a:pt x="957313" y="715344"/>
                      <a:pt x="866044" y="746901"/>
                    </a:cubicBezTo>
                    <a:cubicBezTo>
                      <a:pt x="797593" y="770569"/>
                      <a:pt x="749890" y="835072"/>
                      <a:pt x="726575" y="892232"/>
                    </a:cubicBezTo>
                    <a:cubicBezTo>
                      <a:pt x="703260" y="949392"/>
                      <a:pt x="715665" y="975595"/>
                      <a:pt x="728069" y="1056567"/>
                    </a:cubicBezTo>
                    <a:cubicBezTo>
                      <a:pt x="774616" y="1277178"/>
                      <a:pt x="970754" y="1442316"/>
                      <a:pt x="1204964" y="1441550"/>
                    </a:cubicBezTo>
                    <a:cubicBezTo>
                      <a:pt x="1472633" y="1440675"/>
                      <a:pt x="1689160" y="1223440"/>
                      <a:pt x="1689160" y="955770"/>
                    </a:cubicBezTo>
                    <a:lnTo>
                      <a:pt x="1690491" y="955770"/>
                    </a:lnTo>
                    <a:lnTo>
                      <a:pt x="1680575" y="833526"/>
                    </a:lnTo>
                    <a:cubicBezTo>
                      <a:pt x="1632433" y="547245"/>
                      <a:pt x="1417799" y="311030"/>
                      <a:pt x="1127879" y="241185"/>
                    </a:cubicBezTo>
                    <a:cubicBezTo>
                      <a:pt x="796541" y="161362"/>
                      <a:pt x="453793" y="319778"/>
                      <a:pt x="299899" y="623872"/>
                    </a:cubicBezTo>
                    <a:cubicBezTo>
                      <a:pt x="146005" y="927966"/>
                      <a:pt x="221339" y="1297962"/>
                      <a:pt x="481882" y="1517674"/>
                    </a:cubicBezTo>
                    <a:lnTo>
                      <a:pt x="339639" y="1686351"/>
                    </a:lnTo>
                    <a:cubicBezTo>
                      <a:pt x="883" y="1400684"/>
                      <a:pt x="-97065" y="919619"/>
                      <a:pt x="103026" y="524240"/>
                    </a:cubicBezTo>
                    <a:cubicBezTo>
                      <a:pt x="278106" y="178283"/>
                      <a:pt x="641182" y="-22658"/>
                      <a:pt x="1017819" y="2040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16" name="フリーフォーム: 図形 315">
                <a:extLst>
                  <a:ext uri="{FF2B5EF4-FFF2-40B4-BE49-F238E27FC236}">
                    <a16:creationId xmlns:a16="http://schemas.microsoft.com/office/drawing/2014/main" id="{F3ACF59D-172F-4D54-9782-B962AE725A5B}"/>
                  </a:ext>
                </a:extLst>
              </p:cNvPr>
              <p:cNvSpPr/>
              <p:nvPr/>
            </p:nvSpPr>
            <p:spPr>
              <a:xfrm>
                <a:off x="2182041" y="4368634"/>
                <a:ext cx="230758" cy="203586"/>
              </a:xfrm>
              <a:custGeom>
                <a:avLst/>
                <a:gdLst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498937 w 1911401"/>
                  <a:gd name="connsiteY9" fmla="*/ 964066 h 1686351"/>
                  <a:gd name="connsiteX10" fmla="*/ 498541 w 1911401"/>
                  <a:gd name="connsiteY10" fmla="*/ 960376 h 1686351"/>
                  <a:gd name="connsiteX11" fmla="*/ 499128 w 1911401"/>
                  <a:gd name="connsiteY11" fmla="*/ 960372 h 1686351"/>
                  <a:gd name="connsiteX12" fmla="*/ 502381 w 1911401"/>
                  <a:gd name="connsiteY12" fmla="*/ 897493 h 1686351"/>
                  <a:gd name="connsiteX13" fmla="*/ 794565 w 1911401"/>
                  <a:gd name="connsiteY13" fmla="*/ 540175 h 1686351"/>
                  <a:gd name="connsiteX14" fmla="*/ 932798 w 1911401"/>
                  <a:gd name="connsiteY14" fmla="*/ 516036 h 1686351"/>
                  <a:gd name="connsiteX15" fmla="*/ 1291783 w 1911401"/>
                  <a:gd name="connsiteY15" fmla="*/ 694250 h 1686351"/>
                  <a:gd name="connsiteX16" fmla="*/ 1293622 w 1911401"/>
                  <a:gd name="connsiteY16" fmla="*/ 1214789 h 1686351"/>
                  <a:gd name="connsiteX17" fmla="*/ 1116859 w 1911401"/>
                  <a:gd name="connsiteY17" fmla="*/ 1085948 h 1686351"/>
                  <a:gd name="connsiteX18" fmla="*/ 1115935 w 1911401"/>
                  <a:gd name="connsiteY18" fmla="*/ 824336 h 1686351"/>
                  <a:gd name="connsiteX19" fmla="*/ 866044 w 1911401"/>
                  <a:gd name="connsiteY19" fmla="*/ 746901 h 1686351"/>
                  <a:gd name="connsiteX20" fmla="*/ 726575 w 1911401"/>
                  <a:gd name="connsiteY20" fmla="*/ 892232 h 1686351"/>
                  <a:gd name="connsiteX21" fmla="*/ 717681 w 1911401"/>
                  <a:gd name="connsiteY21" fmla="*/ 959664 h 1686351"/>
                  <a:gd name="connsiteX22" fmla="*/ 728069 w 1911401"/>
                  <a:gd name="connsiteY22" fmla="*/ 1056567 h 1686351"/>
                  <a:gd name="connsiteX23" fmla="*/ 1204964 w 1911401"/>
                  <a:gd name="connsiteY23" fmla="*/ 1441550 h 1686351"/>
                  <a:gd name="connsiteX24" fmla="*/ 1689160 w 1911401"/>
                  <a:gd name="connsiteY24" fmla="*/ 955770 h 1686351"/>
                  <a:gd name="connsiteX25" fmla="*/ 1690491 w 1911401"/>
                  <a:gd name="connsiteY25" fmla="*/ 955770 h 1686351"/>
                  <a:gd name="connsiteX26" fmla="*/ 1680575 w 1911401"/>
                  <a:gd name="connsiteY26" fmla="*/ 833526 h 1686351"/>
                  <a:gd name="connsiteX27" fmla="*/ 1127879 w 1911401"/>
                  <a:gd name="connsiteY27" fmla="*/ 241185 h 1686351"/>
                  <a:gd name="connsiteX28" fmla="*/ 299899 w 1911401"/>
                  <a:gd name="connsiteY28" fmla="*/ 623872 h 1686351"/>
                  <a:gd name="connsiteX29" fmla="*/ 481882 w 1911401"/>
                  <a:gd name="connsiteY29" fmla="*/ 1517674 h 1686351"/>
                  <a:gd name="connsiteX30" fmla="*/ 339639 w 1911401"/>
                  <a:gd name="connsiteY30" fmla="*/ 1686351 h 1686351"/>
                  <a:gd name="connsiteX31" fmla="*/ 103026 w 1911401"/>
                  <a:gd name="connsiteY31" fmla="*/ 524240 h 1686351"/>
                  <a:gd name="connsiteX32" fmla="*/ 1017819 w 1911401"/>
                  <a:gd name="connsiteY32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498937 w 1911401"/>
                  <a:gd name="connsiteY9" fmla="*/ 964066 h 1686351"/>
                  <a:gd name="connsiteX10" fmla="*/ 498541 w 1911401"/>
                  <a:gd name="connsiteY10" fmla="*/ 960376 h 1686351"/>
                  <a:gd name="connsiteX11" fmla="*/ 502381 w 1911401"/>
                  <a:gd name="connsiteY11" fmla="*/ 897493 h 1686351"/>
                  <a:gd name="connsiteX12" fmla="*/ 794565 w 1911401"/>
                  <a:gd name="connsiteY12" fmla="*/ 540175 h 1686351"/>
                  <a:gd name="connsiteX13" fmla="*/ 932798 w 1911401"/>
                  <a:gd name="connsiteY13" fmla="*/ 516036 h 1686351"/>
                  <a:gd name="connsiteX14" fmla="*/ 1291783 w 1911401"/>
                  <a:gd name="connsiteY14" fmla="*/ 694250 h 1686351"/>
                  <a:gd name="connsiteX15" fmla="*/ 1293622 w 1911401"/>
                  <a:gd name="connsiteY15" fmla="*/ 1214789 h 1686351"/>
                  <a:gd name="connsiteX16" fmla="*/ 1116859 w 1911401"/>
                  <a:gd name="connsiteY16" fmla="*/ 1085948 h 1686351"/>
                  <a:gd name="connsiteX17" fmla="*/ 1115935 w 1911401"/>
                  <a:gd name="connsiteY17" fmla="*/ 824336 h 1686351"/>
                  <a:gd name="connsiteX18" fmla="*/ 866044 w 1911401"/>
                  <a:gd name="connsiteY18" fmla="*/ 746901 h 1686351"/>
                  <a:gd name="connsiteX19" fmla="*/ 726575 w 1911401"/>
                  <a:gd name="connsiteY19" fmla="*/ 892232 h 1686351"/>
                  <a:gd name="connsiteX20" fmla="*/ 717681 w 1911401"/>
                  <a:gd name="connsiteY20" fmla="*/ 959664 h 1686351"/>
                  <a:gd name="connsiteX21" fmla="*/ 728069 w 1911401"/>
                  <a:gd name="connsiteY21" fmla="*/ 1056567 h 1686351"/>
                  <a:gd name="connsiteX22" fmla="*/ 1204964 w 1911401"/>
                  <a:gd name="connsiteY22" fmla="*/ 1441550 h 1686351"/>
                  <a:gd name="connsiteX23" fmla="*/ 1689160 w 1911401"/>
                  <a:gd name="connsiteY23" fmla="*/ 955770 h 1686351"/>
                  <a:gd name="connsiteX24" fmla="*/ 1690491 w 1911401"/>
                  <a:gd name="connsiteY24" fmla="*/ 955770 h 1686351"/>
                  <a:gd name="connsiteX25" fmla="*/ 1680575 w 1911401"/>
                  <a:gd name="connsiteY25" fmla="*/ 833526 h 1686351"/>
                  <a:gd name="connsiteX26" fmla="*/ 1127879 w 1911401"/>
                  <a:gd name="connsiteY26" fmla="*/ 241185 h 1686351"/>
                  <a:gd name="connsiteX27" fmla="*/ 299899 w 1911401"/>
                  <a:gd name="connsiteY27" fmla="*/ 623872 h 1686351"/>
                  <a:gd name="connsiteX28" fmla="*/ 481882 w 1911401"/>
                  <a:gd name="connsiteY28" fmla="*/ 1517674 h 1686351"/>
                  <a:gd name="connsiteX29" fmla="*/ 339639 w 1911401"/>
                  <a:gd name="connsiteY29" fmla="*/ 1686351 h 1686351"/>
                  <a:gd name="connsiteX30" fmla="*/ 103026 w 1911401"/>
                  <a:gd name="connsiteY30" fmla="*/ 524240 h 1686351"/>
                  <a:gd name="connsiteX31" fmla="*/ 1017819 w 1911401"/>
                  <a:gd name="connsiteY31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498937 w 1911401"/>
                  <a:gd name="connsiteY9" fmla="*/ 964066 h 1686351"/>
                  <a:gd name="connsiteX10" fmla="*/ 502381 w 1911401"/>
                  <a:gd name="connsiteY10" fmla="*/ 897493 h 1686351"/>
                  <a:gd name="connsiteX11" fmla="*/ 794565 w 1911401"/>
                  <a:gd name="connsiteY11" fmla="*/ 540175 h 1686351"/>
                  <a:gd name="connsiteX12" fmla="*/ 932798 w 1911401"/>
                  <a:gd name="connsiteY12" fmla="*/ 516036 h 1686351"/>
                  <a:gd name="connsiteX13" fmla="*/ 1291783 w 1911401"/>
                  <a:gd name="connsiteY13" fmla="*/ 694250 h 1686351"/>
                  <a:gd name="connsiteX14" fmla="*/ 1293622 w 1911401"/>
                  <a:gd name="connsiteY14" fmla="*/ 1214789 h 1686351"/>
                  <a:gd name="connsiteX15" fmla="*/ 1116859 w 1911401"/>
                  <a:gd name="connsiteY15" fmla="*/ 1085948 h 1686351"/>
                  <a:gd name="connsiteX16" fmla="*/ 1115935 w 1911401"/>
                  <a:gd name="connsiteY16" fmla="*/ 824336 h 1686351"/>
                  <a:gd name="connsiteX17" fmla="*/ 866044 w 1911401"/>
                  <a:gd name="connsiteY17" fmla="*/ 746901 h 1686351"/>
                  <a:gd name="connsiteX18" fmla="*/ 726575 w 1911401"/>
                  <a:gd name="connsiteY18" fmla="*/ 892232 h 1686351"/>
                  <a:gd name="connsiteX19" fmla="*/ 717681 w 1911401"/>
                  <a:gd name="connsiteY19" fmla="*/ 959664 h 1686351"/>
                  <a:gd name="connsiteX20" fmla="*/ 728069 w 1911401"/>
                  <a:gd name="connsiteY20" fmla="*/ 1056567 h 1686351"/>
                  <a:gd name="connsiteX21" fmla="*/ 1204964 w 1911401"/>
                  <a:gd name="connsiteY21" fmla="*/ 1441550 h 1686351"/>
                  <a:gd name="connsiteX22" fmla="*/ 1689160 w 1911401"/>
                  <a:gd name="connsiteY22" fmla="*/ 955770 h 1686351"/>
                  <a:gd name="connsiteX23" fmla="*/ 1690491 w 1911401"/>
                  <a:gd name="connsiteY23" fmla="*/ 955770 h 1686351"/>
                  <a:gd name="connsiteX24" fmla="*/ 1680575 w 1911401"/>
                  <a:gd name="connsiteY24" fmla="*/ 833526 h 1686351"/>
                  <a:gd name="connsiteX25" fmla="*/ 1127879 w 1911401"/>
                  <a:gd name="connsiteY25" fmla="*/ 241185 h 1686351"/>
                  <a:gd name="connsiteX26" fmla="*/ 299899 w 1911401"/>
                  <a:gd name="connsiteY26" fmla="*/ 623872 h 1686351"/>
                  <a:gd name="connsiteX27" fmla="*/ 481882 w 1911401"/>
                  <a:gd name="connsiteY27" fmla="*/ 1517674 h 1686351"/>
                  <a:gd name="connsiteX28" fmla="*/ 339639 w 1911401"/>
                  <a:gd name="connsiteY28" fmla="*/ 1686351 h 1686351"/>
                  <a:gd name="connsiteX29" fmla="*/ 103026 w 1911401"/>
                  <a:gd name="connsiteY29" fmla="*/ 524240 h 1686351"/>
                  <a:gd name="connsiteX30" fmla="*/ 1017819 w 1911401"/>
                  <a:gd name="connsiteY30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502381 w 1911401"/>
                  <a:gd name="connsiteY9" fmla="*/ 897493 h 1686351"/>
                  <a:gd name="connsiteX10" fmla="*/ 794565 w 1911401"/>
                  <a:gd name="connsiteY10" fmla="*/ 540175 h 1686351"/>
                  <a:gd name="connsiteX11" fmla="*/ 932798 w 1911401"/>
                  <a:gd name="connsiteY11" fmla="*/ 516036 h 1686351"/>
                  <a:gd name="connsiteX12" fmla="*/ 1291783 w 1911401"/>
                  <a:gd name="connsiteY12" fmla="*/ 694250 h 1686351"/>
                  <a:gd name="connsiteX13" fmla="*/ 1293622 w 1911401"/>
                  <a:gd name="connsiteY13" fmla="*/ 1214789 h 1686351"/>
                  <a:gd name="connsiteX14" fmla="*/ 1116859 w 1911401"/>
                  <a:gd name="connsiteY14" fmla="*/ 1085948 h 1686351"/>
                  <a:gd name="connsiteX15" fmla="*/ 1115935 w 1911401"/>
                  <a:gd name="connsiteY15" fmla="*/ 824336 h 1686351"/>
                  <a:gd name="connsiteX16" fmla="*/ 866044 w 1911401"/>
                  <a:gd name="connsiteY16" fmla="*/ 746901 h 1686351"/>
                  <a:gd name="connsiteX17" fmla="*/ 726575 w 1911401"/>
                  <a:gd name="connsiteY17" fmla="*/ 892232 h 1686351"/>
                  <a:gd name="connsiteX18" fmla="*/ 717681 w 1911401"/>
                  <a:gd name="connsiteY18" fmla="*/ 959664 h 1686351"/>
                  <a:gd name="connsiteX19" fmla="*/ 728069 w 1911401"/>
                  <a:gd name="connsiteY19" fmla="*/ 1056567 h 1686351"/>
                  <a:gd name="connsiteX20" fmla="*/ 1204964 w 1911401"/>
                  <a:gd name="connsiteY20" fmla="*/ 1441550 h 1686351"/>
                  <a:gd name="connsiteX21" fmla="*/ 1689160 w 1911401"/>
                  <a:gd name="connsiteY21" fmla="*/ 955770 h 1686351"/>
                  <a:gd name="connsiteX22" fmla="*/ 1690491 w 1911401"/>
                  <a:gd name="connsiteY22" fmla="*/ 955770 h 1686351"/>
                  <a:gd name="connsiteX23" fmla="*/ 1680575 w 1911401"/>
                  <a:gd name="connsiteY23" fmla="*/ 833526 h 1686351"/>
                  <a:gd name="connsiteX24" fmla="*/ 1127879 w 1911401"/>
                  <a:gd name="connsiteY24" fmla="*/ 241185 h 1686351"/>
                  <a:gd name="connsiteX25" fmla="*/ 299899 w 1911401"/>
                  <a:gd name="connsiteY25" fmla="*/ 623872 h 1686351"/>
                  <a:gd name="connsiteX26" fmla="*/ 481882 w 1911401"/>
                  <a:gd name="connsiteY26" fmla="*/ 1517674 h 1686351"/>
                  <a:gd name="connsiteX27" fmla="*/ 339639 w 1911401"/>
                  <a:gd name="connsiteY27" fmla="*/ 1686351 h 1686351"/>
                  <a:gd name="connsiteX28" fmla="*/ 103026 w 1911401"/>
                  <a:gd name="connsiteY28" fmla="*/ 524240 h 1686351"/>
                  <a:gd name="connsiteX29" fmla="*/ 1017819 w 1911401"/>
                  <a:gd name="connsiteY29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502381 w 1911401"/>
                  <a:gd name="connsiteY8" fmla="*/ 897493 h 1686351"/>
                  <a:gd name="connsiteX9" fmla="*/ 794565 w 1911401"/>
                  <a:gd name="connsiteY9" fmla="*/ 540175 h 1686351"/>
                  <a:gd name="connsiteX10" fmla="*/ 932798 w 1911401"/>
                  <a:gd name="connsiteY10" fmla="*/ 516036 h 1686351"/>
                  <a:gd name="connsiteX11" fmla="*/ 1291783 w 1911401"/>
                  <a:gd name="connsiteY11" fmla="*/ 694250 h 1686351"/>
                  <a:gd name="connsiteX12" fmla="*/ 1293622 w 1911401"/>
                  <a:gd name="connsiteY12" fmla="*/ 1214789 h 1686351"/>
                  <a:gd name="connsiteX13" fmla="*/ 1116859 w 1911401"/>
                  <a:gd name="connsiteY13" fmla="*/ 1085948 h 1686351"/>
                  <a:gd name="connsiteX14" fmla="*/ 1115935 w 1911401"/>
                  <a:gd name="connsiteY14" fmla="*/ 824336 h 1686351"/>
                  <a:gd name="connsiteX15" fmla="*/ 866044 w 1911401"/>
                  <a:gd name="connsiteY15" fmla="*/ 746901 h 1686351"/>
                  <a:gd name="connsiteX16" fmla="*/ 726575 w 1911401"/>
                  <a:gd name="connsiteY16" fmla="*/ 892232 h 1686351"/>
                  <a:gd name="connsiteX17" fmla="*/ 717681 w 1911401"/>
                  <a:gd name="connsiteY17" fmla="*/ 959664 h 1686351"/>
                  <a:gd name="connsiteX18" fmla="*/ 728069 w 1911401"/>
                  <a:gd name="connsiteY18" fmla="*/ 1056567 h 1686351"/>
                  <a:gd name="connsiteX19" fmla="*/ 1204964 w 1911401"/>
                  <a:gd name="connsiteY19" fmla="*/ 1441550 h 1686351"/>
                  <a:gd name="connsiteX20" fmla="*/ 1689160 w 1911401"/>
                  <a:gd name="connsiteY20" fmla="*/ 955770 h 1686351"/>
                  <a:gd name="connsiteX21" fmla="*/ 1690491 w 1911401"/>
                  <a:gd name="connsiteY21" fmla="*/ 955770 h 1686351"/>
                  <a:gd name="connsiteX22" fmla="*/ 1680575 w 1911401"/>
                  <a:gd name="connsiteY22" fmla="*/ 833526 h 1686351"/>
                  <a:gd name="connsiteX23" fmla="*/ 1127879 w 1911401"/>
                  <a:gd name="connsiteY23" fmla="*/ 241185 h 1686351"/>
                  <a:gd name="connsiteX24" fmla="*/ 299899 w 1911401"/>
                  <a:gd name="connsiteY24" fmla="*/ 623872 h 1686351"/>
                  <a:gd name="connsiteX25" fmla="*/ 481882 w 1911401"/>
                  <a:gd name="connsiteY25" fmla="*/ 1517674 h 1686351"/>
                  <a:gd name="connsiteX26" fmla="*/ 339639 w 1911401"/>
                  <a:gd name="connsiteY26" fmla="*/ 1686351 h 1686351"/>
                  <a:gd name="connsiteX27" fmla="*/ 103026 w 1911401"/>
                  <a:gd name="connsiteY27" fmla="*/ 524240 h 1686351"/>
                  <a:gd name="connsiteX28" fmla="*/ 1017819 w 1911401"/>
                  <a:gd name="connsiteY28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17681 w 1911401"/>
                  <a:gd name="connsiteY16" fmla="*/ 959664 h 1686351"/>
                  <a:gd name="connsiteX17" fmla="*/ 728069 w 1911401"/>
                  <a:gd name="connsiteY17" fmla="*/ 1056567 h 1686351"/>
                  <a:gd name="connsiteX18" fmla="*/ 1204964 w 1911401"/>
                  <a:gd name="connsiteY18" fmla="*/ 1441550 h 1686351"/>
                  <a:gd name="connsiteX19" fmla="*/ 1689160 w 1911401"/>
                  <a:gd name="connsiteY19" fmla="*/ 955770 h 1686351"/>
                  <a:gd name="connsiteX20" fmla="*/ 1690491 w 1911401"/>
                  <a:gd name="connsiteY20" fmla="*/ 955770 h 1686351"/>
                  <a:gd name="connsiteX21" fmla="*/ 1680575 w 1911401"/>
                  <a:gd name="connsiteY21" fmla="*/ 833526 h 1686351"/>
                  <a:gd name="connsiteX22" fmla="*/ 1127879 w 1911401"/>
                  <a:gd name="connsiteY22" fmla="*/ 241185 h 1686351"/>
                  <a:gd name="connsiteX23" fmla="*/ 299899 w 1911401"/>
                  <a:gd name="connsiteY23" fmla="*/ 623872 h 1686351"/>
                  <a:gd name="connsiteX24" fmla="*/ 481882 w 1911401"/>
                  <a:gd name="connsiteY24" fmla="*/ 1517674 h 1686351"/>
                  <a:gd name="connsiteX25" fmla="*/ 339639 w 1911401"/>
                  <a:gd name="connsiteY25" fmla="*/ 1686351 h 1686351"/>
                  <a:gd name="connsiteX26" fmla="*/ 103026 w 1911401"/>
                  <a:gd name="connsiteY26" fmla="*/ 524240 h 1686351"/>
                  <a:gd name="connsiteX27" fmla="*/ 1017819 w 1911401"/>
                  <a:gd name="connsiteY27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17681 w 1911401"/>
                  <a:gd name="connsiteY16" fmla="*/ 959664 h 1686351"/>
                  <a:gd name="connsiteX17" fmla="*/ 728069 w 1911401"/>
                  <a:gd name="connsiteY17" fmla="*/ 1056567 h 1686351"/>
                  <a:gd name="connsiteX18" fmla="*/ 1204964 w 1911401"/>
                  <a:gd name="connsiteY18" fmla="*/ 1441550 h 1686351"/>
                  <a:gd name="connsiteX19" fmla="*/ 1689160 w 1911401"/>
                  <a:gd name="connsiteY19" fmla="*/ 955770 h 1686351"/>
                  <a:gd name="connsiteX20" fmla="*/ 1690491 w 1911401"/>
                  <a:gd name="connsiteY20" fmla="*/ 955770 h 1686351"/>
                  <a:gd name="connsiteX21" fmla="*/ 1680575 w 1911401"/>
                  <a:gd name="connsiteY21" fmla="*/ 833526 h 1686351"/>
                  <a:gd name="connsiteX22" fmla="*/ 1127879 w 1911401"/>
                  <a:gd name="connsiteY22" fmla="*/ 241185 h 1686351"/>
                  <a:gd name="connsiteX23" fmla="*/ 299899 w 1911401"/>
                  <a:gd name="connsiteY23" fmla="*/ 623872 h 1686351"/>
                  <a:gd name="connsiteX24" fmla="*/ 481882 w 1911401"/>
                  <a:gd name="connsiteY24" fmla="*/ 1517674 h 1686351"/>
                  <a:gd name="connsiteX25" fmla="*/ 339639 w 1911401"/>
                  <a:gd name="connsiteY25" fmla="*/ 1686351 h 1686351"/>
                  <a:gd name="connsiteX26" fmla="*/ 103026 w 1911401"/>
                  <a:gd name="connsiteY26" fmla="*/ 524240 h 1686351"/>
                  <a:gd name="connsiteX27" fmla="*/ 1017819 w 1911401"/>
                  <a:gd name="connsiteY27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17681 w 1911401"/>
                  <a:gd name="connsiteY16" fmla="*/ 959664 h 1686351"/>
                  <a:gd name="connsiteX17" fmla="*/ 728069 w 1911401"/>
                  <a:gd name="connsiteY17" fmla="*/ 1056567 h 1686351"/>
                  <a:gd name="connsiteX18" fmla="*/ 1204964 w 1911401"/>
                  <a:gd name="connsiteY18" fmla="*/ 1441550 h 1686351"/>
                  <a:gd name="connsiteX19" fmla="*/ 1689160 w 1911401"/>
                  <a:gd name="connsiteY19" fmla="*/ 955770 h 1686351"/>
                  <a:gd name="connsiteX20" fmla="*/ 1690491 w 1911401"/>
                  <a:gd name="connsiteY20" fmla="*/ 955770 h 1686351"/>
                  <a:gd name="connsiteX21" fmla="*/ 1680575 w 1911401"/>
                  <a:gd name="connsiteY21" fmla="*/ 833526 h 1686351"/>
                  <a:gd name="connsiteX22" fmla="*/ 1127879 w 1911401"/>
                  <a:gd name="connsiteY22" fmla="*/ 241185 h 1686351"/>
                  <a:gd name="connsiteX23" fmla="*/ 299899 w 1911401"/>
                  <a:gd name="connsiteY23" fmla="*/ 623872 h 1686351"/>
                  <a:gd name="connsiteX24" fmla="*/ 481882 w 1911401"/>
                  <a:gd name="connsiteY24" fmla="*/ 1517674 h 1686351"/>
                  <a:gd name="connsiteX25" fmla="*/ 339639 w 1911401"/>
                  <a:gd name="connsiteY25" fmla="*/ 1686351 h 1686351"/>
                  <a:gd name="connsiteX26" fmla="*/ 103026 w 1911401"/>
                  <a:gd name="connsiteY26" fmla="*/ 524240 h 1686351"/>
                  <a:gd name="connsiteX27" fmla="*/ 1017819 w 1911401"/>
                  <a:gd name="connsiteY27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911401" h="1686351">
                    <a:moveTo>
                      <a:pt x="1017819" y="2040"/>
                    </a:moveTo>
                    <a:cubicBezTo>
                      <a:pt x="1071624" y="5569"/>
                      <a:pt x="1125706" y="13702"/>
                      <a:pt x="1179556" y="26675"/>
                    </a:cubicBezTo>
                    <a:cubicBezTo>
                      <a:pt x="1610357" y="130460"/>
                      <a:pt x="1913307" y="516775"/>
                      <a:pt x="1911392" y="959897"/>
                    </a:cubicBezTo>
                    <a:lnTo>
                      <a:pt x="1907813" y="959882"/>
                    </a:lnTo>
                    <a:lnTo>
                      <a:pt x="1893968" y="1097512"/>
                    </a:lnTo>
                    <a:cubicBezTo>
                      <a:pt x="1828524" y="1418043"/>
                      <a:pt x="1545509" y="1659506"/>
                      <a:pt x="1205679" y="1660616"/>
                    </a:cubicBezTo>
                    <a:cubicBezTo>
                      <a:pt x="865849" y="1661727"/>
                      <a:pt x="581262" y="1422119"/>
                      <a:pt x="513725" y="1102022"/>
                    </a:cubicBezTo>
                    <a:cubicBezTo>
                      <a:pt x="502801" y="998127"/>
                      <a:pt x="496637" y="965669"/>
                      <a:pt x="502381" y="897493"/>
                    </a:cubicBezTo>
                    <a:cubicBezTo>
                      <a:pt x="524078" y="734767"/>
                      <a:pt x="635664" y="595117"/>
                      <a:pt x="794565" y="540175"/>
                    </a:cubicBezTo>
                    <a:cubicBezTo>
                      <a:pt x="839966" y="524477"/>
                      <a:pt x="886600" y="516603"/>
                      <a:pt x="932798" y="516036"/>
                    </a:cubicBezTo>
                    <a:cubicBezTo>
                      <a:pt x="1071395" y="514334"/>
                      <a:pt x="1206076" y="578393"/>
                      <a:pt x="1291783" y="694250"/>
                    </a:cubicBezTo>
                    <a:cubicBezTo>
                      <a:pt x="1406059" y="848726"/>
                      <a:pt x="1406803" y="1059510"/>
                      <a:pt x="1293622" y="1214789"/>
                    </a:cubicBezTo>
                    <a:lnTo>
                      <a:pt x="1116859" y="1085948"/>
                    </a:lnTo>
                    <a:cubicBezTo>
                      <a:pt x="1173742" y="1007908"/>
                      <a:pt x="1173368" y="901972"/>
                      <a:pt x="1115935" y="824336"/>
                    </a:cubicBezTo>
                    <a:cubicBezTo>
                      <a:pt x="1058502" y="746700"/>
                      <a:pt x="957313" y="715344"/>
                      <a:pt x="866044" y="746901"/>
                    </a:cubicBezTo>
                    <a:cubicBezTo>
                      <a:pt x="797593" y="770569"/>
                      <a:pt x="749890" y="835072"/>
                      <a:pt x="726575" y="892232"/>
                    </a:cubicBezTo>
                    <a:cubicBezTo>
                      <a:pt x="703260" y="949392"/>
                      <a:pt x="715665" y="975595"/>
                      <a:pt x="728069" y="1056567"/>
                    </a:cubicBezTo>
                    <a:cubicBezTo>
                      <a:pt x="774616" y="1277178"/>
                      <a:pt x="970754" y="1442316"/>
                      <a:pt x="1204964" y="1441550"/>
                    </a:cubicBezTo>
                    <a:cubicBezTo>
                      <a:pt x="1472633" y="1440675"/>
                      <a:pt x="1689160" y="1223440"/>
                      <a:pt x="1689160" y="955770"/>
                    </a:cubicBezTo>
                    <a:lnTo>
                      <a:pt x="1690491" y="955770"/>
                    </a:lnTo>
                    <a:lnTo>
                      <a:pt x="1680575" y="833526"/>
                    </a:lnTo>
                    <a:cubicBezTo>
                      <a:pt x="1632433" y="547245"/>
                      <a:pt x="1417799" y="311030"/>
                      <a:pt x="1127879" y="241185"/>
                    </a:cubicBezTo>
                    <a:cubicBezTo>
                      <a:pt x="796541" y="161362"/>
                      <a:pt x="453793" y="319778"/>
                      <a:pt x="299899" y="623872"/>
                    </a:cubicBezTo>
                    <a:cubicBezTo>
                      <a:pt x="146005" y="927966"/>
                      <a:pt x="221339" y="1297962"/>
                      <a:pt x="481882" y="1517674"/>
                    </a:cubicBezTo>
                    <a:lnTo>
                      <a:pt x="339639" y="1686351"/>
                    </a:lnTo>
                    <a:cubicBezTo>
                      <a:pt x="883" y="1400684"/>
                      <a:pt x="-97065" y="919619"/>
                      <a:pt x="103026" y="524240"/>
                    </a:cubicBezTo>
                    <a:cubicBezTo>
                      <a:pt x="278106" y="178283"/>
                      <a:pt x="641182" y="-22658"/>
                      <a:pt x="1017819" y="2040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317" name="グループ化 316">
              <a:extLst>
                <a:ext uri="{FF2B5EF4-FFF2-40B4-BE49-F238E27FC236}">
                  <a16:creationId xmlns:a16="http://schemas.microsoft.com/office/drawing/2014/main" id="{8174A1E8-98E4-4A1A-A714-1B32A2CD253C}"/>
                </a:ext>
              </a:extLst>
            </p:cNvPr>
            <p:cNvGrpSpPr/>
            <p:nvPr/>
          </p:nvGrpSpPr>
          <p:grpSpPr>
            <a:xfrm>
              <a:off x="1475501" y="3781960"/>
              <a:ext cx="973093" cy="998535"/>
              <a:chOff x="1475501" y="3781960"/>
              <a:chExt cx="973093" cy="998535"/>
            </a:xfrm>
          </p:grpSpPr>
          <p:sp>
            <p:nvSpPr>
              <p:cNvPr id="318" name="楕円 22">
                <a:extLst>
                  <a:ext uri="{FF2B5EF4-FFF2-40B4-BE49-F238E27FC236}">
                    <a16:creationId xmlns:a16="http://schemas.microsoft.com/office/drawing/2014/main" id="{17A85048-D3FF-4985-891D-DA3EF42D3D6D}"/>
                  </a:ext>
                </a:extLst>
              </p:cNvPr>
              <p:cNvSpPr/>
              <p:nvPr/>
            </p:nvSpPr>
            <p:spPr>
              <a:xfrm>
                <a:off x="2327326" y="4050059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9" name="楕円 22">
                <a:extLst>
                  <a:ext uri="{FF2B5EF4-FFF2-40B4-BE49-F238E27FC236}">
                    <a16:creationId xmlns:a16="http://schemas.microsoft.com/office/drawing/2014/main" id="{8EEC36F4-B17A-4B3A-ABE1-4DCC8E71E848}"/>
                  </a:ext>
                </a:extLst>
              </p:cNvPr>
              <p:cNvSpPr/>
              <p:nvPr/>
            </p:nvSpPr>
            <p:spPr>
              <a:xfrm>
                <a:off x="2066051" y="3895096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0" name="楕円 22">
                <a:extLst>
                  <a:ext uri="{FF2B5EF4-FFF2-40B4-BE49-F238E27FC236}">
                    <a16:creationId xmlns:a16="http://schemas.microsoft.com/office/drawing/2014/main" id="{A11DB499-D6C7-479E-83B7-2602C002CAC5}"/>
                  </a:ext>
                </a:extLst>
              </p:cNvPr>
              <p:cNvSpPr/>
              <p:nvPr/>
            </p:nvSpPr>
            <p:spPr>
              <a:xfrm>
                <a:off x="1475501" y="3997151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1" name="楕円 22">
                <a:extLst>
                  <a:ext uri="{FF2B5EF4-FFF2-40B4-BE49-F238E27FC236}">
                    <a16:creationId xmlns:a16="http://schemas.microsoft.com/office/drawing/2014/main" id="{2909BCF0-8C16-4436-8A07-3381A6C0D9A2}"/>
                  </a:ext>
                </a:extLst>
              </p:cNvPr>
              <p:cNvSpPr/>
              <p:nvPr/>
            </p:nvSpPr>
            <p:spPr>
              <a:xfrm>
                <a:off x="1751091" y="3781960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2" name="楕円 22">
                <a:extLst>
                  <a:ext uri="{FF2B5EF4-FFF2-40B4-BE49-F238E27FC236}">
                    <a16:creationId xmlns:a16="http://schemas.microsoft.com/office/drawing/2014/main" id="{3040CE73-4485-403F-845F-5F6CF7549146}"/>
                  </a:ext>
                </a:extLst>
              </p:cNvPr>
              <p:cNvSpPr/>
              <p:nvPr/>
            </p:nvSpPr>
            <p:spPr>
              <a:xfrm>
                <a:off x="1911111" y="4117240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3" name="楕円 22">
                <a:extLst>
                  <a:ext uri="{FF2B5EF4-FFF2-40B4-BE49-F238E27FC236}">
                    <a16:creationId xmlns:a16="http://schemas.microsoft.com/office/drawing/2014/main" id="{2CCE84CB-20FB-47C2-A711-4F2E8B63D5F4}"/>
                  </a:ext>
                </a:extLst>
              </p:cNvPr>
              <p:cNvSpPr/>
              <p:nvPr/>
            </p:nvSpPr>
            <p:spPr>
              <a:xfrm>
                <a:off x="2337831" y="4612540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4" name="楕円 22">
                <a:extLst>
                  <a:ext uri="{FF2B5EF4-FFF2-40B4-BE49-F238E27FC236}">
                    <a16:creationId xmlns:a16="http://schemas.microsoft.com/office/drawing/2014/main" id="{51642251-EC7B-4DB7-BE0A-5D27699456BC}"/>
                  </a:ext>
                </a:extLst>
              </p:cNvPr>
              <p:cNvSpPr/>
              <p:nvPr/>
            </p:nvSpPr>
            <p:spPr>
              <a:xfrm>
                <a:off x="1530111" y="4612540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57365D37-A258-4A13-A6C9-6F3171151C6A}"/>
              </a:ext>
            </a:extLst>
          </p:cNvPr>
          <p:cNvGrpSpPr/>
          <p:nvPr/>
        </p:nvGrpSpPr>
        <p:grpSpPr>
          <a:xfrm>
            <a:off x="716498" y="879606"/>
            <a:ext cx="2602906" cy="2660348"/>
            <a:chOff x="716498" y="879606"/>
            <a:chExt cx="2602906" cy="2660348"/>
          </a:xfrm>
        </p:grpSpPr>
        <p:sp>
          <p:nvSpPr>
            <p:cNvPr id="231" name="楕円 230">
              <a:extLst>
                <a:ext uri="{FF2B5EF4-FFF2-40B4-BE49-F238E27FC236}">
                  <a16:creationId xmlns:a16="http://schemas.microsoft.com/office/drawing/2014/main" id="{D985BA63-6D24-40A0-9454-83CF5E04B888}"/>
                </a:ext>
              </a:extLst>
            </p:cNvPr>
            <p:cNvSpPr/>
            <p:nvPr/>
          </p:nvSpPr>
          <p:spPr>
            <a:xfrm>
              <a:off x="716498" y="879606"/>
              <a:ext cx="2602906" cy="2602904"/>
            </a:xfrm>
            <a:prstGeom prst="ellipse">
              <a:avLst/>
            </a:prstGeom>
            <a:gradFill flip="none" rotWithShape="1">
              <a:gsLst>
                <a:gs pos="0">
                  <a:srgbClr val="FF0000"/>
                </a:gs>
                <a:gs pos="70000">
                  <a:schemeClr val="bg1"/>
                </a:gs>
                <a:gs pos="50000">
                  <a:srgbClr val="FFC000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61" name="グループ化 60">
              <a:extLst>
                <a:ext uri="{FF2B5EF4-FFF2-40B4-BE49-F238E27FC236}">
                  <a16:creationId xmlns:a16="http://schemas.microsoft.com/office/drawing/2014/main" id="{4CBA476C-D8E2-4348-8B57-6E93455622E5}"/>
                </a:ext>
              </a:extLst>
            </p:cNvPr>
            <p:cNvGrpSpPr/>
            <p:nvPr/>
          </p:nvGrpSpPr>
          <p:grpSpPr>
            <a:xfrm>
              <a:off x="1190640" y="964762"/>
              <a:ext cx="1638790" cy="2575192"/>
              <a:chOff x="1190640" y="964762"/>
              <a:chExt cx="1638790" cy="2575192"/>
            </a:xfrm>
          </p:grpSpPr>
          <p:grpSp>
            <p:nvGrpSpPr>
              <p:cNvPr id="6" name="グループ化 5">
                <a:extLst>
                  <a:ext uri="{FF2B5EF4-FFF2-40B4-BE49-F238E27FC236}">
                    <a16:creationId xmlns:a16="http://schemas.microsoft.com/office/drawing/2014/main" id="{C2B20BDF-742A-436A-AB89-16406E7385B2}"/>
                  </a:ext>
                </a:extLst>
              </p:cNvPr>
              <p:cNvGrpSpPr/>
              <p:nvPr/>
            </p:nvGrpSpPr>
            <p:grpSpPr>
              <a:xfrm>
                <a:off x="1190640" y="964762"/>
                <a:ext cx="1638790" cy="2575192"/>
                <a:chOff x="1190640" y="964762"/>
                <a:chExt cx="1638790" cy="2575192"/>
              </a:xfrm>
            </p:grpSpPr>
            <p:sp>
              <p:nvSpPr>
                <p:cNvPr id="230" name="フリーフォーム: 図形 229">
                  <a:extLst>
                    <a:ext uri="{FF2B5EF4-FFF2-40B4-BE49-F238E27FC236}">
                      <a16:creationId xmlns:a16="http://schemas.microsoft.com/office/drawing/2014/main" id="{D7EB716E-D4F3-48CA-8A4E-D26D6F7A25FF}"/>
                    </a:ext>
                  </a:extLst>
                </p:cNvPr>
                <p:cNvSpPr/>
                <p:nvPr/>
              </p:nvSpPr>
              <p:spPr>
                <a:xfrm flipH="1">
                  <a:off x="2515265" y="2382553"/>
                  <a:ext cx="314165" cy="1157401"/>
                </a:xfrm>
                <a:custGeom>
                  <a:avLst/>
                  <a:gdLst>
                    <a:gd name="connsiteX0" fmla="*/ 139060 w 139060"/>
                    <a:gd name="connsiteY0" fmla="*/ 0 h 916908"/>
                    <a:gd name="connsiteX1" fmla="*/ 139060 w 139060"/>
                    <a:gd name="connsiteY1" fmla="*/ 916908 h 916908"/>
                    <a:gd name="connsiteX2" fmla="*/ 0 w 139060"/>
                    <a:gd name="connsiteY2" fmla="*/ 916908 h 916908"/>
                    <a:gd name="connsiteX3" fmla="*/ 0 w 139060"/>
                    <a:gd name="connsiteY3" fmla="*/ 297535 h 916908"/>
                    <a:gd name="connsiteX4" fmla="*/ 115031 w 139060"/>
                    <a:gd name="connsiteY4" fmla="*/ 19826 h 916908"/>
                    <a:gd name="connsiteX5" fmla="*/ 139060 w 139060"/>
                    <a:gd name="connsiteY5" fmla="*/ 0 h 916908"/>
                    <a:gd name="connsiteX0" fmla="*/ 204002 w 204002"/>
                    <a:gd name="connsiteY0" fmla="*/ 0 h 920697"/>
                    <a:gd name="connsiteX1" fmla="*/ 204002 w 204002"/>
                    <a:gd name="connsiteY1" fmla="*/ 916908 h 920697"/>
                    <a:gd name="connsiteX2" fmla="*/ 0 w 204002"/>
                    <a:gd name="connsiteY2" fmla="*/ 920697 h 920697"/>
                    <a:gd name="connsiteX3" fmla="*/ 64942 w 204002"/>
                    <a:gd name="connsiteY3" fmla="*/ 297535 h 920697"/>
                    <a:gd name="connsiteX4" fmla="*/ 179973 w 204002"/>
                    <a:gd name="connsiteY4" fmla="*/ 19826 h 920697"/>
                    <a:gd name="connsiteX5" fmla="*/ 204002 w 204002"/>
                    <a:gd name="connsiteY5" fmla="*/ 0 h 920697"/>
                    <a:gd name="connsiteX0" fmla="*/ 204002 w 204002"/>
                    <a:gd name="connsiteY0" fmla="*/ 0 h 920697"/>
                    <a:gd name="connsiteX1" fmla="*/ 204002 w 204002"/>
                    <a:gd name="connsiteY1" fmla="*/ 916908 h 920697"/>
                    <a:gd name="connsiteX2" fmla="*/ 0 w 204002"/>
                    <a:gd name="connsiteY2" fmla="*/ 920697 h 920697"/>
                    <a:gd name="connsiteX3" fmla="*/ 64942 w 204002"/>
                    <a:gd name="connsiteY3" fmla="*/ 297535 h 920697"/>
                    <a:gd name="connsiteX4" fmla="*/ 179973 w 204002"/>
                    <a:gd name="connsiteY4" fmla="*/ 19826 h 920697"/>
                    <a:gd name="connsiteX5" fmla="*/ 204002 w 204002"/>
                    <a:gd name="connsiteY5" fmla="*/ 0 h 9206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04002" h="920697">
                      <a:moveTo>
                        <a:pt x="204002" y="0"/>
                      </a:moveTo>
                      <a:lnTo>
                        <a:pt x="204002" y="916908"/>
                      </a:lnTo>
                      <a:lnTo>
                        <a:pt x="0" y="920697"/>
                      </a:lnTo>
                      <a:cubicBezTo>
                        <a:pt x="0" y="714239"/>
                        <a:pt x="34017" y="511570"/>
                        <a:pt x="64942" y="297535"/>
                      </a:cubicBezTo>
                      <a:cubicBezTo>
                        <a:pt x="64942" y="189083"/>
                        <a:pt x="108901" y="90898"/>
                        <a:pt x="179973" y="19826"/>
                      </a:cubicBezTo>
                      <a:lnTo>
                        <a:pt x="204002" y="0"/>
                      </a:lnTo>
                      <a:close/>
                    </a:path>
                  </a:pathLst>
                </a:custGeom>
                <a:pattFill prst="dkVert">
                  <a:fgClr>
                    <a:schemeClr val="bg1">
                      <a:lumMod val="85000"/>
                    </a:schemeClr>
                  </a:fgClr>
                  <a:bgClr>
                    <a:schemeClr val="accent1">
                      <a:lumMod val="60000"/>
                      <a:lumOff val="40000"/>
                    </a:schemeClr>
                  </a:bgClr>
                </a:patt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4" name="グループ化 3">
                  <a:extLst>
                    <a:ext uri="{FF2B5EF4-FFF2-40B4-BE49-F238E27FC236}">
                      <a16:creationId xmlns:a16="http://schemas.microsoft.com/office/drawing/2014/main" id="{CFE037DB-4558-4D4D-AEF0-874652AEB7C0}"/>
                    </a:ext>
                  </a:extLst>
                </p:cNvPr>
                <p:cNvGrpSpPr/>
                <p:nvPr/>
              </p:nvGrpSpPr>
              <p:grpSpPr>
                <a:xfrm>
                  <a:off x="1190640" y="2028261"/>
                  <a:ext cx="1428736" cy="1511693"/>
                  <a:chOff x="1190640" y="2028261"/>
                  <a:chExt cx="1428736" cy="1511693"/>
                </a:xfrm>
              </p:grpSpPr>
              <p:sp>
                <p:nvSpPr>
                  <p:cNvPr id="46" name="フリーフォーム: 図形 45">
                    <a:extLst>
                      <a:ext uri="{FF2B5EF4-FFF2-40B4-BE49-F238E27FC236}">
                        <a16:creationId xmlns:a16="http://schemas.microsoft.com/office/drawing/2014/main" id="{DA359D62-BF0C-4D9B-8F92-B4EC90E7AD34}"/>
                      </a:ext>
                    </a:extLst>
                  </p:cNvPr>
                  <p:cNvSpPr/>
                  <p:nvPr/>
                </p:nvSpPr>
                <p:spPr>
                  <a:xfrm>
                    <a:off x="1190640" y="2382553"/>
                    <a:ext cx="314165" cy="1157401"/>
                  </a:xfrm>
                  <a:custGeom>
                    <a:avLst/>
                    <a:gdLst>
                      <a:gd name="connsiteX0" fmla="*/ 139060 w 139060"/>
                      <a:gd name="connsiteY0" fmla="*/ 0 h 916908"/>
                      <a:gd name="connsiteX1" fmla="*/ 139060 w 139060"/>
                      <a:gd name="connsiteY1" fmla="*/ 916908 h 916908"/>
                      <a:gd name="connsiteX2" fmla="*/ 0 w 139060"/>
                      <a:gd name="connsiteY2" fmla="*/ 916908 h 916908"/>
                      <a:gd name="connsiteX3" fmla="*/ 0 w 139060"/>
                      <a:gd name="connsiteY3" fmla="*/ 297535 h 916908"/>
                      <a:gd name="connsiteX4" fmla="*/ 115031 w 139060"/>
                      <a:gd name="connsiteY4" fmla="*/ 19826 h 916908"/>
                      <a:gd name="connsiteX5" fmla="*/ 139060 w 139060"/>
                      <a:gd name="connsiteY5" fmla="*/ 0 h 916908"/>
                      <a:gd name="connsiteX0" fmla="*/ 204002 w 204002"/>
                      <a:gd name="connsiteY0" fmla="*/ 0 h 920697"/>
                      <a:gd name="connsiteX1" fmla="*/ 204002 w 204002"/>
                      <a:gd name="connsiteY1" fmla="*/ 916908 h 920697"/>
                      <a:gd name="connsiteX2" fmla="*/ 0 w 204002"/>
                      <a:gd name="connsiteY2" fmla="*/ 920697 h 920697"/>
                      <a:gd name="connsiteX3" fmla="*/ 64942 w 204002"/>
                      <a:gd name="connsiteY3" fmla="*/ 297535 h 920697"/>
                      <a:gd name="connsiteX4" fmla="*/ 179973 w 204002"/>
                      <a:gd name="connsiteY4" fmla="*/ 19826 h 920697"/>
                      <a:gd name="connsiteX5" fmla="*/ 204002 w 204002"/>
                      <a:gd name="connsiteY5" fmla="*/ 0 h 920697"/>
                      <a:gd name="connsiteX0" fmla="*/ 204002 w 204002"/>
                      <a:gd name="connsiteY0" fmla="*/ 0 h 920697"/>
                      <a:gd name="connsiteX1" fmla="*/ 204002 w 204002"/>
                      <a:gd name="connsiteY1" fmla="*/ 916908 h 920697"/>
                      <a:gd name="connsiteX2" fmla="*/ 0 w 204002"/>
                      <a:gd name="connsiteY2" fmla="*/ 920697 h 920697"/>
                      <a:gd name="connsiteX3" fmla="*/ 64942 w 204002"/>
                      <a:gd name="connsiteY3" fmla="*/ 297535 h 920697"/>
                      <a:gd name="connsiteX4" fmla="*/ 179973 w 204002"/>
                      <a:gd name="connsiteY4" fmla="*/ 19826 h 920697"/>
                      <a:gd name="connsiteX5" fmla="*/ 204002 w 204002"/>
                      <a:gd name="connsiteY5" fmla="*/ 0 h 9206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204002" h="920697">
                        <a:moveTo>
                          <a:pt x="204002" y="0"/>
                        </a:moveTo>
                        <a:lnTo>
                          <a:pt x="204002" y="916908"/>
                        </a:lnTo>
                        <a:lnTo>
                          <a:pt x="0" y="920697"/>
                        </a:lnTo>
                        <a:cubicBezTo>
                          <a:pt x="0" y="714239"/>
                          <a:pt x="34017" y="511570"/>
                          <a:pt x="64942" y="297535"/>
                        </a:cubicBezTo>
                        <a:cubicBezTo>
                          <a:pt x="64942" y="189083"/>
                          <a:pt x="108901" y="90898"/>
                          <a:pt x="179973" y="19826"/>
                        </a:cubicBezTo>
                        <a:lnTo>
                          <a:pt x="204002" y="0"/>
                        </a:lnTo>
                        <a:close/>
                      </a:path>
                    </a:pathLst>
                  </a:custGeom>
                  <a:pattFill prst="dkVert">
                    <a:fgClr>
                      <a:schemeClr val="bg1">
                        <a:lumMod val="85000"/>
                      </a:schemeClr>
                    </a:fgClr>
                    <a:bgClr>
                      <a:schemeClr val="accent1">
                        <a:lumMod val="60000"/>
                        <a:lumOff val="40000"/>
                      </a:schemeClr>
                    </a:bgClr>
                  </a:patt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0"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47" name="グループ化 46">
                    <a:extLst>
                      <a:ext uri="{FF2B5EF4-FFF2-40B4-BE49-F238E27FC236}">
                        <a16:creationId xmlns:a16="http://schemas.microsoft.com/office/drawing/2014/main" id="{57E6A191-59D3-43B5-B79B-9C1952770F2A}"/>
                      </a:ext>
                    </a:extLst>
                  </p:cNvPr>
                  <p:cNvGrpSpPr/>
                  <p:nvPr/>
                </p:nvGrpSpPr>
                <p:grpSpPr>
                  <a:xfrm>
                    <a:off x="1371792" y="2028261"/>
                    <a:ext cx="1247584" cy="1506931"/>
                    <a:chOff x="1371792" y="4943989"/>
                    <a:chExt cx="1247584" cy="1506931"/>
                  </a:xfrm>
                </p:grpSpPr>
                <p:sp>
                  <p:nvSpPr>
                    <p:cNvPr id="48" name="片側の 2 つの角を丸めた四角形 144">
                      <a:extLst>
                        <a:ext uri="{FF2B5EF4-FFF2-40B4-BE49-F238E27FC236}">
                          <a16:creationId xmlns:a16="http://schemas.microsoft.com/office/drawing/2014/main" id="{02F10CEE-2A11-4961-9942-FE4516F8407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387814" y="5223466"/>
                      <a:ext cx="1215686" cy="1227454"/>
                    </a:xfrm>
                    <a:prstGeom prst="round2SameRect">
                      <a:avLst>
                        <a:gd name="adj1" fmla="val 22029"/>
                        <a:gd name="adj2" fmla="val 0"/>
                      </a:avLst>
                    </a:prstGeom>
                    <a:pattFill prst="dkVert">
                      <a:fgClr>
                        <a:schemeClr val="bg1">
                          <a:lumMod val="85000"/>
                        </a:schemeClr>
                      </a:fgClr>
                      <a:bgClr>
                        <a:schemeClr val="accent1">
                          <a:lumMod val="60000"/>
                          <a:lumOff val="40000"/>
                        </a:schemeClr>
                      </a:bgClr>
                    </a:pattFill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0" lang="ja-JP" altLang="en-US" kern="0" dirty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49" name="フリーフォーム: 図形 48">
                      <a:extLst>
                        <a:ext uri="{FF2B5EF4-FFF2-40B4-BE49-F238E27FC236}">
                          <a16:creationId xmlns:a16="http://schemas.microsoft.com/office/drawing/2014/main" id="{B51A2102-4FFA-4063-BEC8-3B01949E637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711170" y="4943989"/>
                      <a:ext cx="562482" cy="457800"/>
                    </a:xfrm>
                    <a:custGeom>
                      <a:avLst/>
                      <a:gdLst>
                        <a:gd name="connsiteX0" fmla="*/ 160641 w 525992"/>
                        <a:gd name="connsiteY0" fmla="*/ 0 h 380772"/>
                        <a:gd name="connsiteX1" fmla="*/ 362085 w 525992"/>
                        <a:gd name="connsiteY1" fmla="*/ 0 h 380772"/>
                        <a:gd name="connsiteX2" fmla="*/ 386315 w 525992"/>
                        <a:gd name="connsiteY2" fmla="*/ 240006 h 380772"/>
                        <a:gd name="connsiteX3" fmla="*/ 519778 w 525992"/>
                        <a:gd name="connsiteY3" fmla="*/ 240006 h 380772"/>
                        <a:gd name="connsiteX4" fmla="*/ 525992 w 525992"/>
                        <a:gd name="connsiteY4" fmla="*/ 254756 h 380772"/>
                        <a:gd name="connsiteX5" fmla="*/ 262996 w 525992"/>
                        <a:gd name="connsiteY5" fmla="*/ 380772 h 380772"/>
                        <a:gd name="connsiteX6" fmla="*/ 0 w 525992"/>
                        <a:gd name="connsiteY6" fmla="*/ 254756 h 380772"/>
                        <a:gd name="connsiteX7" fmla="*/ 6215 w 525992"/>
                        <a:gd name="connsiteY7" fmla="*/ 240006 h 380772"/>
                        <a:gd name="connsiteX8" fmla="*/ 136411 w 525992"/>
                        <a:gd name="connsiteY8" fmla="*/ 240006 h 38077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525992" h="380772">
                          <a:moveTo>
                            <a:pt x="160641" y="0"/>
                          </a:moveTo>
                          <a:lnTo>
                            <a:pt x="362085" y="0"/>
                          </a:lnTo>
                          <a:lnTo>
                            <a:pt x="386315" y="240006"/>
                          </a:lnTo>
                          <a:lnTo>
                            <a:pt x="519778" y="240006"/>
                          </a:lnTo>
                          <a:lnTo>
                            <a:pt x="525992" y="254756"/>
                          </a:lnTo>
                          <a:cubicBezTo>
                            <a:pt x="525992" y="324353"/>
                            <a:pt x="408245" y="380772"/>
                            <a:pt x="262996" y="380772"/>
                          </a:cubicBezTo>
                          <a:cubicBezTo>
                            <a:pt x="117747" y="380772"/>
                            <a:pt x="0" y="324353"/>
                            <a:pt x="0" y="254756"/>
                          </a:cubicBezTo>
                          <a:lnTo>
                            <a:pt x="6215" y="240006"/>
                          </a:lnTo>
                          <a:lnTo>
                            <a:pt x="136411" y="240006"/>
                          </a:lnTo>
                          <a:close/>
                        </a:path>
                      </a:pathLst>
                    </a:custGeom>
                    <a:solidFill>
                      <a:schemeClr val="accent2">
                        <a:lumMod val="20000"/>
                        <a:lumOff val="8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50" name="二等辺三角形 49">
                      <a:extLst>
                        <a:ext uri="{FF2B5EF4-FFF2-40B4-BE49-F238E27FC236}">
                          <a16:creationId xmlns:a16="http://schemas.microsoft.com/office/drawing/2014/main" id="{237DDF41-785A-4548-B9A1-AC773C477889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1811989" y="5326157"/>
                      <a:ext cx="343041" cy="453136"/>
                    </a:xfrm>
                    <a:prstGeom prst="triangle">
                      <a:avLst/>
                    </a:prstGeom>
                    <a:solidFill>
                      <a:schemeClr val="accent1">
                        <a:lumMod val="20000"/>
                        <a:lumOff val="80000"/>
                      </a:schemeClr>
                    </a:solidFill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51" name="平行四辺形 833">
                      <a:extLst>
                        <a:ext uri="{FF2B5EF4-FFF2-40B4-BE49-F238E27FC236}">
                          <a16:creationId xmlns:a16="http://schemas.microsoft.com/office/drawing/2014/main" id="{8133BEE0-92FF-4274-BE98-BF5AA483033A}"/>
                        </a:ext>
                      </a:extLst>
                    </p:cNvPr>
                    <p:cNvSpPr/>
                    <p:nvPr/>
                  </p:nvSpPr>
                  <p:spPr>
                    <a:xfrm flipH="1">
                      <a:off x="1628775" y="5223467"/>
                      <a:ext cx="385762" cy="720134"/>
                    </a:xfrm>
                    <a:custGeom>
                      <a:avLst/>
                      <a:gdLst>
                        <a:gd name="connsiteX0" fmla="*/ 0 w 411689"/>
                        <a:gd name="connsiteY0" fmla="*/ 708228 h 708228"/>
                        <a:gd name="connsiteX1" fmla="*/ 216474 w 411689"/>
                        <a:gd name="connsiteY1" fmla="*/ 0 h 708228"/>
                        <a:gd name="connsiteX2" fmla="*/ 411689 w 411689"/>
                        <a:gd name="connsiteY2" fmla="*/ 0 h 708228"/>
                        <a:gd name="connsiteX3" fmla="*/ 195215 w 411689"/>
                        <a:gd name="connsiteY3" fmla="*/ 708228 h 708228"/>
                        <a:gd name="connsiteX4" fmla="*/ 0 w 411689"/>
                        <a:gd name="connsiteY4" fmla="*/ 708228 h 708228"/>
                        <a:gd name="connsiteX0" fmla="*/ 0 w 411689"/>
                        <a:gd name="connsiteY0" fmla="*/ 708228 h 708228"/>
                        <a:gd name="connsiteX1" fmla="*/ 216474 w 411689"/>
                        <a:gd name="connsiteY1" fmla="*/ 0 h 708228"/>
                        <a:gd name="connsiteX2" fmla="*/ 411689 w 411689"/>
                        <a:gd name="connsiteY2" fmla="*/ 0 h 708228"/>
                        <a:gd name="connsiteX3" fmla="*/ 195215 w 411689"/>
                        <a:gd name="connsiteY3" fmla="*/ 708228 h 708228"/>
                        <a:gd name="connsiteX4" fmla="*/ 0 w 411689"/>
                        <a:gd name="connsiteY4" fmla="*/ 708228 h 708228"/>
                        <a:gd name="connsiteX0" fmla="*/ 0 w 366446"/>
                        <a:gd name="connsiteY0" fmla="*/ 539160 h 708228"/>
                        <a:gd name="connsiteX1" fmla="*/ 171231 w 366446"/>
                        <a:gd name="connsiteY1" fmla="*/ 0 h 708228"/>
                        <a:gd name="connsiteX2" fmla="*/ 366446 w 366446"/>
                        <a:gd name="connsiteY2" fmla="*/ 0 h 708228"/>
                        <a:gd name="connsiteX3" fmla="*/ 149972 w 366446"/>
                        <a:gd name="connsiteY3" fmla="*/ 708228 h 708228"/>
                        <a:gd name="connsiteX4" fmla="*/ 0 w 366446"/>
                        <a:gd name="connsiteY4" fmla="*/ 539160 h 708228"/>
                        <a:gd name="connsiteX0" fmla="*/ 0 w 366446"/>
                        <a:gd name="connsiteY0" fmla="*/ 539160 h 786809"/>
                        <a:gd name="connsiteX1" fmla="*/ 171231 w 366446"/>
                        <a:gd name="connsiteY1" fmla="*/ 0 h 786809"/>
                        <a:gd name="connsiteX2" fmla="*/ 366446 w 366446"/>
                        <a:gd name="connsiteY2" fmla="*/ 0 h 786809"/>
                        <a:gd name="connsiteX3" fmla="*/ 130922 w 366446"/>
                        <a:gd name="connsiteY3" fmla="*/ 786809 h 786809"/>
                        <a:gd name="connsiteX4" fmla="*/ 0 w 366446"/>
                        <a:gd name="connsiteY4" fmla="*/ 539160 h 78680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66446" h="786809">
                          <a:moveTo>
                            <a:pt x="0" y="539160"/>
                          </a:moveTo>
                          <a:lnTo>
                            <a:pt x="171231" y="0"/>
                          </a:lnTo>
                          <a:lnTo>
                            <a:pt x="366446" y="0"/>
                          </a:lnTo>
                          <a:lnTo>
                            <a:pt x="130922" y="786809"/>
                          </a:lnTo>
                          <a:lnTo>
                            <a:pt x="0" y="539160"/>
                          </a:lnTo>
                          <a:close/>
                        </a:path>
                      </a:pathLst>
                    </a:custGeom>
                    <a:pattFill prst="dkVert">
                      <a:fgClr>
                        <a:schemeClr val="bg1">
                          <a:lumMod val="85000"/>
                        </a:schemeClr>
                      </a:fgClr>
                      <a:bgClr>
                        <a:schemeClr val="accent1">
                          <a:lumMod val="60000"/>
                          <a:lumOff val="40000"/>
                        </a:schemeClr>
                      </a:bgClr>
                    </a:pattFill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52" name="平行四辺形 51">
                      <a:extLst>
                        <a:ext uri="{FF2B5EF4-FFF2-40B4-BE49-F238E27FC236}">
                          <a16:creationId xmlns:a16="http://schemas.microsoft.com/office/drawing/2014/main" id="{4905B4B4-C6B1-41EF-ABE5-2C3718674E7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724010" y="5223466"/>
                      <a:ext cx="646343" cy="949512"/>
                    </a:xfrm>
                    <a:prstGeom prst="parallelogram">
                      <a:avLst>
                        <a:gd name="adj" fmla="val 67526"/>
                      </a:avLst>
                    </a:prstGeom>
                    <a:pattFill prst="dkVert">
                      <a:fgClr>
                        <a:schemeClr val="bg1">
                          <a:lumMod val="85000"/>
                        </a:schemeClr>
                      </a:fgClr>
                      <a:bgClr>
                        <a:schemeClr val="accent1">
                          <a:lumMod val="60000"/>
                          <a:lumOff val="40000"/>
                        </a:schemeClr>
                      </a:bgClr>
                    </a:pattFill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53" name="四角形: 上の 2 つの角を丸める 52">
                      <a:extLst>
                        <a:ext uri="{FF2B5EF4-FFF2-40B4-BE49-F238E27FC236}">
                          <a16:creationId xmlns:a16="http://schemas.microsoft.com/office/drawing/2014/main" id="{8FF44549-9879-4207-8D32-86835175C06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371792" y="6099180"/>
                      <a:ext cx="1247584" cy="351739"/>
                    </a:xfrm>
                    <a:prstGeom prst="round2SameRect">
                      <a:avLst>
                        <a:gd name="adj1" fmla="val 15313"/>
                        <a:gd name="adj2" fmla="val 0"/>
                      </a:avLst>
                    </a:prstGeom>
                    <a:solidFill>
                      <a:schemeClr val="accent1">
                        <a:lumMod val="50000"/>
                      </a:schemeClr>
                    </a:solidFill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</p:grpSp>
            <p:grpSp>
              <p:nvGrpSpPr>
                <p:cNvPr id="5" name="グループ化 4">
                  <a:extLst>
                    <a:ext uri="{FF2B5EF4-FFF2-40B4-BE49-F238E27FC236}">
                      <a16:creationId xmlns:a16="http://schemas.microsoft.com/office/drawing/2014/main" id="{7CE779EE-6513-4DEC-B977-7303177E17B5}"/>
                    </a:ext>
                  </a:extLst>
                </p:cNvPr>
                <p:cNvGrpSpPr/>
                <p:nvPr/>
              </p:nvGrpSpPr>
              <p:grpSpPr>
                <a:xfrm>
                  <a:off x="1348425" y="964762"/>
                  <a:ext cx="1277659" cy="1299459"/>
                  <a:chOff x="305055" y="212842"/>
                  <a:chExt cx="1277659" cy="1299459"/>
                </a:xfrm>
              </p:grpSpPr>
              <p:sp>
                <p:nvSpPr>
                  <p:cNvPr id="21" name="円/楕円 291">
                    <a:extLst>
                      <a:ext uri="{FF2B5EF4-FFF2-40B4-BE49-F238E27FC236}">
                        <a16:creationId xmlns:a16="http://schemas.microsoft.com/office/drawing/2014/main" id="{FB1608A9-6206-4A1C-9771-C5CA0206E0C8}"/>
                      </a:ext>
                    </a:extLst>
                  </p:cNvPr>
                  <p:cNvSpPr/>
                  <p:nvPr/>
                </p:nvSpPr>
                <p:spPr>
                  <a:xfrm>
                    <a:off x="478068" y="306375"/>
                    <a:ext cx="931632" cy="1205926"/>
                  </a:xfrm>
                  <a:custGeom>
                    <a:avLst/>
                    <a:gdLst>
                      <a:gd name="connsiteX0" fmla="*/ 0 w 719714"/>
                      <a:gd name="connsiteY0" fmla="*/ 404839 h 809678"/>
                      <a:gd name="connsiteX1" fmla="*/ 359857 w 719714"/>
                      <a:gd name="connsiteY1" fmla="*/ 0 h 809678"/>
                      <a:gd name="connsiteX2" fmla="*/ 719714 w 719714"/>
                      <a:gd name="connsiteY2" fmla="*/ 404839 h 809678"/>
                      <a:gd name="connsiteX3" fmla="*/ 359857 w 719714"/>
                      <a:gd name="connsiteY3" fmla="*/ 809678 h 809678"/>
                      <a:gd name="connsiteX4" fmla="*/ 0 w 719714"/>
                      <a:gd name="connsiteY4" fmla="*/ 404839 h 809678"/>
                      <a:gd name="connsiteX0" fmla="*/ 0 w 719714"/>
                      <a:gd name="connsiteY0" fmla="*/ 404839 h 809678"/>
                      <a:gd name="connsiteX1" fmla="*/ 359857 w 719714"/>
                      <a:gd name="connsiteY1" fmla="*/ 0 h 809678"/>
                      <a:gd name="connsiteX2" fmla="*/ 719714 w 719714"/>
                      <a:gd name="connsiteY2" fmla="*/ 404839 h 809678"/>
                      <a:gd name="connsiteX3" fmla="*/ 359857 w 719714"/>
                      <a:gd name="connsiteY3" fmla="*/ 809678 h 809678"/>
                      <a:gd name="connsiteX4" fmla="*/ 0 w 719714"/>
                      <a:gd name="connsiteY4" fmla="*/ 404839 h 809678"/>
                      <a:gd name="connsiteX0" fmla="*/ 0 w 719714"/>
                      <a:gd name="connsiteY0" fmla="*/ 404839 h 809678"/>
                      <a:gd name="connsiteX1" fmla="*/ 359857 w 719714"/>
                      <a:gd name="connsiteY1" fmla="*/ 0 h 809678"/>
                      <a:gd name="connsiteX2" fmla="*/ 719714 w 719714"/>
                      <a:gd name="connsiteY2" fmla="*/ 404839 h 809678"/>
                      <a:gd name="connsiteX3" fmla="*/ 359857 w 719714"/>
                      <a:gd name="connsiteY3" fmla="*/ 809678 h 809678"/>
                      <a:gd name="connsiteX4" fmla="*/ 0 w 719714"/>
                      <a:gd name="connsiteY4" fmla="*/ 404839 h 809678"/>
                      <a:gd name="connsiteX0" fmla="*/ 0 w 719714"/>
                      <a:gd name="connsiteY0" fmla="*/ 404839 h 809678"/>
                      <a:gd name="connsiteX1" fmla="*/ 359857 w 719714"/>
                      <a:gd name="connsiteY1" fmla="*/ 0 h 809678"/>
                      <a:gd name="connsiteX2" fmla="*/ 719714 w 719714"/>
                      <a:gd name="connsiteY2" fmla="*/ 404839 h 809678"/>
                      <a:gd name="connsiteX3" fmla="*/ 359857 w 719714"/>
                      <a:gd name="connsiteY3" fmla="*/ 809678 h 809678"/>
                      <a:gd name="connsiteX4" fmla="*/ 0 w 719714"/>
                      <a:gd name="connsiteY4" fmla="*/ 404839 h 809678"/>
                      <a:gd name="connsiteX0" fmla="*/ 0 w 719714"/>
                      <a:gd name="connsiteY0" fmla="*/ 455639 h 860478"/>
                      <a:gd name="connsiteX1" fmla="*/ 366207 w 719714"/>
                      <a:gd name="connsiteY1" fmla="*/ 0 h 860478"/>
                      <a:gd name="connsiteX2" fmla="*/ 719714 w 719714"/>
                      <a:gd name="connsiteY2" fmla="*/ 455639 h 860478"/>
                      <a:gd name="connsiteX3" fmla="*/ 359857 w 719714"/>
                      <a:gd name="connsiteY3" fmla="*/ 860478 h 860478"/>
                      <a:gd name="connsiteX4" fmla="*/ 0 w 719714"/>
                      <a:gd name="connsiteY4" fmla="*/ 455639 h 860478"/>
                      <a:gd name="connsiteX0" fmla="*/ 0 w 719714"/>
                      <a:gd name="connsiteY0" fmla="*/ 458814 h 863653"/>
                      <a:gd name="connsiteX1" fmla="*/ 359857 w 719714"/>
                      <a:gd name="connsiteY1" fmla="*/ 0 h 863653"/>
                      <a:gd name="connsiteX2" fmla="*/ 719714 w 719714"/>
                      <a:gd name="connsiteY2" fmla="*/ 458814 h 863653"/>
                      <a:gd name="connsiteX3" fmla="*/ 359857 w 719714"/>
                      <a:gd name="connsiteY3" fmla="*/ 863653 h 863653"/>
                      <a:gd name="connsiteX4" fmla="*/ 0 w 719714"/>
                      <a:gd name="connsiteY4" fmla="*/ 458814 h 8636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19714" h="863653">
                        <a:moveTo>
                          <a:pt x="0" y="458814"/>
                        </a:moveTo>
                        <a:cubicBezTo>
                          <a:pt x="0" y="235228"/>
                          <a:pt x="161113" y="0"/>
                          <a:pt x="359857" y="0"/>
                        </a:cubicBezTo>
                        <a:cubicBezTo>
                          <a:pt x="558601" y="0"/>
                          <a:pt x="719714" y="235228"/>
                          <a:pt x="719714" y="458814"/>
                        </a:cubicBezTo>
                        <a:cubicBezTo>
                          <a:pt x="719714" y="682400"/>
                          <a:pt x="558601" y="863653"/>
                          <a:pt x="359857" y="863653"/>
                        </a:cubicBezTo>
                        <a:cubicBezTo>
                          <a:pt x="161113" y="863653"/>
                          <a:pt x="0" y="682400"/>
                          <a:pt x="0" y="458814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22" name="グループ化 21">
                    <a:extLst>
                      <a:ext uri="{FF2B5EF4-FFF2-40B4-BE49-F238E27FC236}">
                        <a16:creationId xmlns:a16="http://schemas.microsoft.com/office/drawing/2014/main" id="{71822129-3342-4628-A019-AE085B6788E9}"/>
                      </a:ext>
                    </a:extLst>
                  </p:cNvPr>
                  <p:cNvGrpSpPr/>
                  <p:nvPr/>
                </p:nvGrpSpPr>
                <p:grpSpPr>
                  <a:xfrm>
                    <a:off x="305055" y="212842"/>
                    <a:ext cx="1277659" cy="1237443"/>
                    <a:chOff x="2791855" y="1947821"/>
                    <a:chExt cx="1150919" cy="1114692"/>
                  </a:xfrm>
                  <a:solidFill>
                    <a:srgbClr val="FFCC99"/>
                  </a:solidFill>
                </p:grpSpPr>
                <p:grpSp>
                  <p:nvGrpSpPr>
                    <p:cNvPr id="39" name="グループ化 38">
                      <a:extLst>
                        <a:ext uri="{FF2B5EF4-FFF2-40B4-BE49-F238E27FC236}">
                          <a16:creationId xmlns:a16="http://schemas.microsoft.com/office/drawing/2014/main" id="{5EAA4163-D53F-4B2E-87D9-CAB16EC2D338}"/>
                        </a:ext>
                      </a:extLst>
                    </p:cNvPr>
                    <p:cNvGrpSpPr/>
                    <p:nvPr/>
                  </p:nvGrpSpPr>
                  <p:grpSpPr>
                    <a:xfrm rot="20700000">
                      <a:off x="2791855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44" name="円/楕円 437">
                        <a:extLst>
                          <a:ext uri="{FF2B5EF4-FFF2-40B4-BE49-F238E27FC236}">
                            <a16:creationId xmlns:a16="http://schemas.microsoft.com/office/drawing/2014/main" id="{A80B87B3-447E-48BF-BDF6-42E35B7AC870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solidFill>
                        <a:srgbClr val="FF7C80"/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45" name="円/楕円 438">
                        <a:extLst>
                          <a:ext uri="{FF2B5EF4-FFF2-40B4-BE49-F238E27FC236}">
                            <a16:creationId xmlns:a16="http://schemas.microsoft.com/office/drawing/2014/main" id="{02C357DC-8A9B-4A0F-9E8B-CCA21C9B0769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rgbClr val="FF5050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40" name="グループ化 39">
                      <a:extLst>
                        <a:ext uri="{FF2B5EF4-FFF2-40B4-BE49-F238E27FC236}">
                          <a16:creationId xmlns:a16="http://schemas.microsoft.com/office/drawing/2014/main" id="{8BB89BD7-4B9C-42DB-B236-63FF329E6378}"/>
                        </a:ext>
                      </a:extLst>
                    </p:cNvPr>
                    <p:cNvGrpSpPr/>
                    <p:nvPr/>
                  </p:nvGrpSpPr>
                  <p:grpSpPr>
                    <a:xfrm rot="900000" flipH="1">
                      <a:off x="3720768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42" name="円/楕円 435">
                        <a:extLst>
                          <a:ext uri="{FF2B5EF4-FFF2-40B4-BE49-F238E27FC236}">
                            <a16:creationId xmlns:a16="http://schemas.microsoft.com/office/drawing/2014/main" id="{2FEB8528-38BB-49F4-A360-EA98A0F3E7E9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solidFill>
                        <a:srgbClr val="FF7C80"/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43" name="円/楕円 436">
                        <a:extLst>
                          <a:ext uri="{FF2B5EF4-FFF2-40B4-BE49-F238E27FC236}">
                            <a16:creationId xmlns:a16="http://schemas.microsoft.com/office/drawing/2014/main" id="{8510FABB-B8DF-401A-8282-7025F6135641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rgbClr val="FF5050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41" name="円/楕円 291">
                      <a:extLst>
                        <a:ext uri="{FF2B5EF4-FFF2-40B4-BE49-F238E27FC236}">
                          <a16:creationId xmlns:a16="http://schemas.microsoft.com/office/drawing/2014/main" id="{696C9123-E74D-4912-9F85-7C68C7E9193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02857" y="1947821"/>
                      <a:ext cx="928913" cy="1114692"/>
                    </a:xfrm>
                    <a:custGeom>
                      <a:avLst/>
                      <a:gdLst>
                        <a:gd name="connsiteX0" fmla="*/ 0 w 719714"/>
                        <a:gd name="connsiteY0" fmla="*/ 404839 h 809678"/>
                        <a:gd name="connsiteX1" fmla="*/ 359857 w 719714"/>
                        <a:gd name="connsiteY1" fmla="*/ 0 h 809678"/>
                        <a:gd name="connsiteX2" fmla="*/ 719714 w 719714"/>
                        <a:gd name="connsiteY2" fmla="*/ 404839 h 809678"/>
                        <a:gd name="connsiteX3" fmla="*/ 359857 w 719714"/>
                        <a:gd name="connsiteY3" fmla="*/ 809678 h 809678"/>
                        <a:gd name="connsiteX4" fmla="*/ 0 w 719714"/>
                        <a:gd name="connsiteY4" fmla="*/ 404839 h 809678"/>
                        <a:gd name="connsiteX0" fmla="*/ 0 w 719714"/>
                        <a:gd name="connsiteY0" fmla="*/ 404839 h 809678"/>
                        <a:gd name="connsiteX1" fmla="*/ 359857 w 719714"/>
                        <a:gd name="connsiteY1" fmla="*/ 0 h 809678"/>
                        <a:gd name="connsiteX2" fmla="*/ 719714 w 719714"/>
                        <a:gd name="connsiteY2" fmla="*/ 404839 h 809678"/>
                        <a:gd name="connsiteX3" fmla="*/ 359857 w 719714"/>
                        <a:gd name="connsiteY3" fmla="*/ 809678 h 809678"/>
                        <a:gd name="connsiteX4" fmla="*/ 0 w 719714"/>
                        <a:gd name="connsiteY4" fmla="*/ 404839 h 809678"/>
                        <a:gd name="connsiteX0" fmla="*/ 0 w 719714"/>
                        <a:gd name="connsiteY0" fmla="*/ 404839 h 809678"/>
                        <a:gd name="connsiteX1" fmla="*/ 359857 w 719714"/>
                        <a:gd name="connsiteY1" fmla="*/ 0 h 809678"/>
                        <a:gd name="connsiteX2" fmla="*/ 719714 w 719714"/>
                        <a:gd name="connsiteY2" fmla="*/ 404839 h 809678"/>
                        <a:gd name="connsiteX3" fmla="*/ 359857 w 719714"/>
                        <a:gd name="connsiteY3" fmla="*/ 809678 h 809678"/>
                        <a:gd name="connsiteX4" fmla="*/ 0 w 719714"/>
                        <a:gd name="connsiteY4" fmla="*/ 404839 h 809678"/>
                        <a:gd name="connsiteX0" fmla="*/ 0 w 719714"/>
                        <a:gd name="connsiteY0" fmla="*/ 404839 h 809678"/>
                        <a:gd name="connsiteX1" fmla="*/ 359857 w 719714"/>
                        <a:gd name="connsiteY1" fmla="*/ 0 h 809678"/>
                        <a:gd name="connsiteX2" fmla="*/ 719714 w 719714"/>
                        <a:gd name="connsiteY2" fmla="*/ 404839 h 809678"/>
                        <a:gd name="connsiteX3" fmla="*/ 359857 w 719714"/>
                        <a:gd name="connsiteY3" fmla="*/ 809678 h 809678"/>
                        <a:gd name="connsiteX4" fmla="*/ 0 w 719714"/>
                        <a:gd name="connsiteY4" fmla="*/ 404839 h 809678"/>
                        <a:gd name="connsiteX0" fmla="*/ 0 w 719714"/>
                        <a:gd name="connsiteY0" fmla="*/ 455639 h 860478"/>
                        <a:gd name="connsiteX1" fmla="*/ 366207 w 719714"/>
                        <a:gd name="connsiteY1" fmla="*/ 0 h 860478"/>
                        <a:gd name="connsiteX2" fmla="*/ 719714 w 719714"/>
                        <a:gd name="connsiteY2" fmla="*/ 455639 h 860478"/>
                        <a:gd name="connsiteX3" fmla="*/ 359857 w 719714"/>
                        <a:gd name="connsiteY3" fmla="*/ 860478 h 860478"/>
                        <a:gd name="connsiteX4" fmla="*/ 0 w 719714"/>
                        <a:gd name="connsiteY4" fmla="*/ 455639 h 860478"/>
                        <a:gd name="connsiteX0" fmla="*/ 0 w 719714"/>
                        <a:gd name="connsiteY0" fmla="*/ 458814 h 863653"/>
                        <a:gd name="connsiteX1" fmla="*/ 359857 w 719714"/>
                        <a:gd name="connsiteY1" fmla="*/ 0 h 863653"/>
                        <a:gd name="connsiteX2" fmla="*/ 719714 w 719714"/>
                        <a:gd name="connsiteY2" fmla="*/ 458814 h 863653"/>
                        <a:gd name="connsiteX3" fmla="*/ 359857 w 719714"/>
                        <a:gd name="connsiteY3" fmla="*/ 863653 h 863653"/>
                        <a:gd name="connsiteX4" fmla="*/ 0 w 719714"/>
                        <a:gd name="connsiteY4" fmla="*/ 458814 h 86365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719714" h="863653">
                          <a:moveTo>
                            <a:pt x="0" y="458814"/>
                          </a:moveTo>
                          <a:cubicBezTo>
                            <a:pt x="0" y="235228"/>
                            <a:pt x="161113" y="0"/>
                            <a:pt x="359857" y="0"/>
                          </a:cubicBezTo>
                          <a:cubicBezTo>
                            <a:pt x="558601" y="0"/>
                            <a:pt x="719714" y="235228"/>
                            <a:pt x="719714" y="458814"/>
                          </a:cubicBezTo>
                          <a:cubicBezTo>
                            <a:pt x="719714" y="682400"/>
                            <a:pt x="558601" y="863653"/>
                            <a:pt x="359857" y="863653"/>
                          </a:cubicBezTo>
                          <a:cubicBezTo>
                            <a:pt x="161113" y="863653"/>
                            <a:pt x="0" y="682400"/>
                            <a:pt x="0" y="458814"/>
                          </a:cubicBezTo>
                          <a:close/>
                        </a:path>
                      </a:pathLst>
                    </a:custGeom>
                    <a:solidFill>
                      <a:srgbClr val="FF7C8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23" name="円/楕円 27">
                    <a:extLst>
                      <a:ext uri="{FF2B5EF4-FFF2-40B4-BE49-F238E27FC236}">
                        <a16:creationId xmlns:a16="http://schemas.microsoft.com/office/drawing/2014/main" id="{4F2294FE-4A26-4EC3-AC46-3B958B3C09CF}"/>
                      </a:ext>
                    </a:extLst>
                  </p:cNvPr>
                  <p:cNvSpPr/>
                  <p:nvPr/>
                </p:nvSpPr>
                <p:spPr>
                  <a:xfrm>
                    <a:off x="815130" y="1268682"/>
                    <a:ext cx="246908" cy="4571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0" name="円/楕円 27">
                    <a:extLst>
                      <a:ext uri="{FF2B5EF4-FFF2-40B4-BE49-F238E27FC236}">
                        <a16:creationId xmlns:a16="http://schemas.microsoft.com/office/drawing/2014/main" id="{9B7EAB4F-55D5-47A3-8F16-AF6CA16541EF}"/>
                      </a:ext>
                    </a:extLst>
                  </p:cNvPr>
                  <p:cNvSpPr/>
                  <p:nvPr/>
                </p:nvSpPr>
                <p:spPr>
                  <a:xfrm rot="8100000">
                    <a:off x="644162" y="1166281"/>
                    <a:ext cx="235335" cy="41707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1" name="円/楕円 27">
                    <a:extLst>
                      <a:ext uri="{FF2B5EF4-FFF2-40B4-BE49-F238E27FC236}">
                        <a16:creationId xmlns:a16="http://schemas.microsoft.com/office/drawing/2014/main" id="{E0263766-0BC6-4AE5-BBE1-D20E55CB4948}"/>
                      </a:ext>
                    </a:extLst>
                  </p:cNvPr>
                  <p:cNvSpPr/>
                  <p:nvPr/>
                </p:nvSpPr>
                <p:spPr>
                  <a:xfrm rot="13500000" flipH="1">
                    <a:off x="1001349" y="1166282"/>
                    <a:ext cx="235335" cy="41707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32" name="グループ化 31">
                    <a:extLst>
                      <a:ext uri="{FF2B5EF4-FFF2-40B4-BE49-F238E27FC236}">
                        <a16:creationId xmlns:a16="http://schemas.microsoft.com/office/drawing/2014/main" id="{FB723076-73AA-4049-BA03-DBAFBE81FD79}"/>
                      </a:ext>
                    </a:extLst>
                  </p:cNvPr>
                  <p:cNvGrpSpPr/>
                  <p:nvPr/>
                </p:nvGrpSpPr>
                <p:grpSpPr>
                  <a:xfrm>
                    <a:off x="836857" y="993552"/>
                    <a:ext cx="198700" cy="168405"/>
                    <a:chOff x="7084627" y="3040652"/>
                    <a:chExt cx="240026" cy="203430"/>
                  </a:xfrm>
                  <a:solidFill>
                    <a:schemeClr val="accent2">
                      <a:lumMod val="60000"/>
                      <a:lumOff val="40000"/>
                    </a:schemeClr>
                  </a:solidFill>
                </p:grpSpPr>
                <p:sp>
                  <p:nvSpPr>
                    <p:cNvPr id="33" name="円/楕円 662">
                      <a:extLst>
                        <a:ext uri="{FF2B5EF4-FFF2-40B4-BE49-F238E27FC236}">
                          <a16:creationId xmlns:a16="http://schemas.microsoft.com/office/drawing/2014/main" id="{FC68BD43-57B5-45B8-BB8D-DA734B5BF7B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084627" y="3102163"/>
                      <a:ext cx="240026" cy="125443"/>
                    </a:xfrm>
                    <a:custGeom>
                      <a:avLst/>
                      <a:gdLst>
                        <a:gd name="connsiteX0" fmla="*/ 0 w 240026"/>
                        <a:gd name="connsiteY0" fmla="*/ 63515 h 127030"/>
                        <a:gd name="connsiteX1" fmla="*/ 120013 w 240026"/>
                        <a:gd name="connsiteY1" fmla="*/ 0 h 127030"/>
                        <a:gd name="connsiteX2" fmla="*/ 240026 w 240026"/>
                        <a:gd name="connsiteY2" fmla="*/ 63515 h 127030"/>
                        <a:gd name="connsiteX3" fmla="*/ 120013 w 240026"/>
                        <a:gd name="connsiteY3" fmla="*/ 127030 h 127030"/>
                        <a:gd name="connsiteX4" fmla="*/ 0 w 240026"/>
                        <a:gd name="connsiteY4" fmla="*/ 63515 h 127030"/>
                        <a:gd name="connsiteX0" fmla="*/ 0 w 240026"/>
                        <a:gd name="connsiteY0" fmla="*/ 63515 h 127030"/>
                        <a:gd name="connsiteX1" fmla="*/ 120013 w 240026"/>
                        <a:gd name="connsiteY1" fmla="*/ 0 h 127030"/>
                        <a:gd name="connsiteX2" fmla="*/ 240026 w 240026"/>
                        <a:gd name="connsiteY2" fmla="*/ 63515 h 127030"/>
                        <a:gd name="connsiteX3" fmla="*/ 120013 w 240026"/>
                        <a:gd name="connsiteY3" fmla="*/ 127030 h 127030"/>
                        <a:gd name="connsiteX4" fmla="*/ 0 w 240026"/>
                        <a:gd name="connsiteY4" fmla="*/ 63515 h 127030"/>
                        <a:gd name="connsiteX0" fmla="*/ 0 w 240026"/>
                        <a:gd name="connsiteY0" fmla="*/ 63515 h 127030"/>
                        <a:gd name="connsiteX1" fmla="*/ 120013 w 240026"/>
                        <a:gd name="connsiteY1" fmla="*/ 0 h 127030"/>
                        <a:gd name="connsiteX2" fmla="*/ 240026 w 240026"/>
                        <a:gd name="connsiteY2" fmla="*/ 63515 h 127030"/>
                        <a:gd name="connsiteX3" fmla="*/ 120013 w 240026"/>
                        <a:gd name="connsiteY3" fmla="*/ 127030 h 127030"/>
                        <a:gd name="connsiteX4" fmla="*/ 0 w 240026"/>
                        <a:gd name="connsiteY4" fmla="*/ 63515 h 127030"/>
                        <a:gd name="connsiteX0" fmla="*/ 0 w 240026"/>
                        <a:gd name="connsiteY0" fmla="*/ 63515 h 127030"/>
                        <a:gd name="connsiteX1" fmla="*/ 120013 w 240026"/>
                        <a:gd name="connsiteY1" fmla="*/ 0 h 127030"/>
                        <a:gd name="connsiteX2" fmla="*/ 240026 w 240026"/>
                        <a:gd name="connsiteY2" fmla="*/ 63515 h 127030"/>
                        <a:gd name="connsiteX3" fmla="*/ 120013 w 240026"/>
                        <a:gd name="connsiteY3" fmla="*/ 127030 h 127030"/>
                        <a:gd name="connsiteX4" fmla="*/ 0 w 240026"/>
                        <a:gd name="connsiteY4" fmla="*/ 63515 h 127030"/>
                        <a:gd name="connsiteX0" fmla="*/ 0 w 240026"/>
                        <a:gd name="connsiteY0" fmla="*/ 96853 h 160368"/>
                        <a:gd name="connsiteX1" fmla="*/ 115251 w 240026"/>
                        <a:gd name="connsiteY1" fmla="*/ 0 h 160368"/>
                        <a:gd name="connsiteX2" fmla="*/ 240026 w 240026"/>
                        <a:gd name="connsiteY2" fmla="*/ 96853 h 160368"/>
                        <a:gd name="connsiteX3" fmla="*/ 120013 w 240026"/>
                        <a:gd name="connsiteY3" fmla="*/ 160368 h 160368"/>
                        <a:gd name="connsiteX4" fmla="*/ 0 w 240026"/>
                        <a:gd name="connsiteY4" fmla="*/ 96853 h 160368"/>
                        <a:gd name="connsiteX0" fmla="*/ 0 w 240026"/>
                        <a:gd name="connsiteY0" fmla="*/ 96853 h 160368"/>
                        <a:gd name="connsiteX1" fmla="*/ 115251 w 240026"/>
                        <a:gd name="connsiteY1" fmla="*/ 0 h 160368"/>
                        <a:gd name="connsiteX2" fmla="*/ 240026 w 240026"/>
                        <a:gd name="connsiteY2" fmla="*/ 96853 h 160368"/>
                        <a:gd name="connsiteX3" fmla="*/ 120013 w 240026"/>
                        <a:gd name="connsiteY3" fmla="*/ 160368 h 160368"/>
                        <a:gd name="connsiteX4" fmla="*/ 0 w 240026"/>
                        <a:gd name="connsiteY4" fmla="*/ 96853 h 160368"/>
                        <a:gd name="connsiteX0" fmla="*/ 0 w 240026"/>
                        <a:gd name="connsiteY0" fmla="*/ 96853 h 160451"/>
                        <a:gd name="connsiteX1" fmla="*/ 115251 w 240026"/>
                        <a:gd name="connsiteY1" fmla="*/ 0 h 160451"/>
                        <a:gd name="connsiteX2" fmla="*/ 240026 w 240026"/>
                        <a:gd name="connsiteY2" fmla="*/ 96853 h 160451"/>
                        <a:gd name="connsiteX3" fmla="*/ 120013 w 240026"/>
                        <a:gd name="connsiteY3" fmla="*/ 160368 h 160451"/>
                        <a:gd name="connsiteX4" fmla="*/ 0 w 240026"/>
                        <a:gd name="connsiteY4" fmla="*/ 96853 h 16045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240026" h="160451">
                          <a:moveTo>
                            <a:pt x="0" y="96853"/>
                          </a:moveTo>
                          <a:cubicBezTo>
                            <a:pt x="0" y="37409"/>
                            <a:pt x="48970" y="0"/>
                            <a:pt x="115251" y="0"/>
                          </a:cubicBezTo>
                          <a:cubicBezTo>
                            <a:pt x="181532" y="0"/>
                            <a:pt x="240026" y="28271"/>
                            <a:pt x="240026" y="96853"/>
                          </a:cubicBezTo>
                          <a:cubicBezTo>
                            <a:pt x="240026" y="165435"/>
                            <a:pt x="186294" y="160368"/>
                            <a:pt x="120013" y="160368"/>
                          </a:cubicBezTo>
                          <a:cubicBezTo>
                            <a:pt x="53732" y="160368"/>
                            <a:pt x="0" y="156297"/>
                            <a:pt x="0" y="96853"/>
                          </a:cubicBezTo>
                          <a:close/>
                        </a:path>
                      </a:pathLst>
                    </a:cu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34" name="フリーフォーム: 図形 33">
                      <a:extLst>
                        <a:ext uri="{FF2B5EF4-FFF2-40B4-BE49-F238E27FC236}">
                          <a16:creationId xmlns:a16="http://schemas.microsoft.com/office/drawing/2014/main" id="{0602AE93-7993-405E-B101-436C3C8A093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137014" y="3040652"/>
                      <a:ext cx="135252" cy="203430"/>
                    </a:xfrm>
                    <a:custGeom>
                      <a:avLst/>
                      <a:gdLst>
                        <a:gd name="connsiteX0" fmla="*/ 133718 w 168590"/>
                        <a:gd name="connsiteY0" fmla="*/ 0 h 241869"/>
                        <a:gd name="connsiteX1" fmla="*/ 145091 w 168590"/>
                        <a:gd name="connsiteY1" fmla="*/ 28432 h 241869"/>
                        <a:gd name="connsiteX2" fmla="*/ 168590 w 168590"/>
                        <a:gd name="connsiteY2" fmla="*/ 156595 h 241869"/>
                        <a:gd name="connsiteX3" fmla="*/ 84295 w 168590"/>
                        <a:gd name="connsiteY3" fmla="*/ 241869 h 241869"/>
                        <a:gd name="connsiteX4" fmla="*/ 0 w 168590"/>
                        <a:gd name="connsiteY4" fmla="*/ 156595 h 241869"/>
                        <a:gd name="connsiteX5" fmla="*/ 25880 w 168590"/>
                        <a:gd name="connsiteY5" fmla="*/ 28432 h 241869"/>
                        <a:gd name="connsiteX6" fmla="*/ 37274 w 168590"/>
                        <a:gd name="connsiteY6" fmla="*/ 1638 h 241869"/>
                        <a:gd name="connsiteX7" fmla="*/ 51484 w 168590"/>
                        <a:gd name="connsiteY7" fmla="*/ 11330 h 241869"/>
                        <a:gd name="connsiteX8" fmla="*/ 84295 w 168590"/>
                        <a:gd name="connsiteY8" fmla="*/ 18031 h 241869"/>
                        <a:gd name="connsiteX9" fmla="*/ 117107 w 168590"/>
                        <a:gd name="connsiteY9" fmla="*/ 11330 h 241869"/>
                        <a:gd name="connsiteX0" fmla="*/ 84295 w 175735"/>
                        <a:gd name="connsiteY0" fmla="*/ 18031 h 241869"/>
                        <a:gd name="connsiteX1" fmla="*/ 117107 w 175735"/>
                        <a:gd name="connsiteY1" fmla="*/ 11330 h 241869"/>
                        <a:gd name="connsiteX2" fmla="*/ 133718 w 175735"/>
                        <a:gd name="connsiteY2" fmla="*/ 0 h 241869"/>
                        <a:gd name="connsiteX3" fmla="*/ 145091 w 175735"/>
                        <a:gd name="connsiteY3" fmla="*/ 28432 h 241869"/>
                        <a:gd name="connsiteX4" fmla="*/ 168590 w 175735"/>
                        <a:gd name="connsiteY4" fmla="*/ 156595 h 241869"/>
                        <a:gd name="connsiteX5" fmla="*/ 84295 w 175735"/>
                        <a:gd name="connsiteY5" fmla="*/ 241869 h 241869"/>
                        <a:gd name="connsiteX6" fmla="*/ 0 w 175735"/>
                        <a:gd name="connsiteY6" fmla="*/ 156595 h 241869"/>
                        <a:gd name="connsiteX7" fmla="*/ 25880 w 175735"/>
                        <a:gd name="connsiteY7" fmla="*/ 28432 h 241869"/>
                        <a:gd name="connsiteX8" fmla="*/ 37274 w 175735"/>
                        <a:gd name="connsiteY8" fmla="*/ 1638 h 241869"/>
                        <a:gd name="connsiteX9" fmla="*/ 51484 w 175735"/>
                        <a:gd name="connsiteY9" fmla="*/ 11330 h 241869"/>
                        <a:gd name="connsiteX10" fmla="*/ 175735 w 175735"/>
                        <a:gd name="connsiteY10" fmla="*/ 109471 h 241869"/>
                        <a:gd name="connsiteX0" fmla="*/ 84295 w 168590"/>
                        <a:gd name="connsiteY0" fmla="*/ 18031 h 241869"/>
                        <a:gd name="connsiteX1" fmla="*/ 117107 w 168590"/>
                        <a:gd name="connsiteY1" fmla="*/ 11330 h 241869"/>
                        <a:gd name="connsiteX2" fmla="*/ 133718 w 168590"/>
                        <a:gd name="connsiteY2" fmla="*/ 0 h 241869"/>
                        <a:gd name="connsiteX3" fmla="*/ 145091 w 168590"/>
                        <a:gd name="connsiteY3" fmla="*/ 28432 h 241869"/>
                        <a:gd name="connsiteX4" fmla="*/ 168590 w 168590"/>
                        <a:gd name="connsiteY4" fmla="*/ 156595 h 241869"/>
                        <a:gd name="connsiteX5" fmla="*/ 84295 w 168590"/>
                        <a:gd name="connsiteY5" fmla="*/ 241869 h 241869"/>
                        <a:gd name="connsiteX6" fmla="*/ 0 w 168590"/>
                        <a:gd name="connsiteY6" fmla="*/ 156595 h 241869"/>
                        <a:gd name="connsiteX7" fmla="*/ 25880 w 168590"/>
                        <a:gd name="connsiteY7" fmla="*/ 28432 h 241869"/>
                        <a:gd name="connsiteX8" fmla="*/ 37274 w 168590"/>
                        <a:gd name="connsiteY8" fmla="*/ 1638 h 241869"/>
                        <a:gd name="connsiteX9" fmla="*/ 51484 w 168590"/>
                        <a:gd name="connsiteY9" fmla="*/ 11330 h 241869"/>
                        <a:gd name="connsiteX0" fmla="*/ 117107 w 168590"/>
                        <a:gd name="connsiteY0" fmla="*/ 11330 h 241869"/>
                        <a:gd name="connsiteX1" fmla="*/ 133718 w 168590"/>
                        <a:gd name="connsiteY1" fmla="*/ 0 h 241869"/>
                        <a:gd name="connsiteX2" fmla="*/ 145091 w 168590"/>
                        <a:gd name="connsiteY2" fmla="*/ 28432 h 241869"/>
                        <a:gd name="connsiteX3" fmla="*/ 168590 w 168590"/>
                        <a:gd name="connsiteY3" fmla="*/ 156595 h 241869"/>
                        <a:gd name="connsiteX4" fmla="*/ 84295 w 168590"/>
                        <a:gd name="connsiteY4" fmla="*/ 241869 h 241869"/>
                        <a:gd name="connsiteX5" fmla="*/ 0 w 168590"/>
                        <a:gd name="connsiteY5" fmla="*/ 156595 h 241869"/>
                        <a:gd name="connsiteX6" fmla="*/ 25880 w 168590"/>
                        <a:gd name="connsiteY6" fmla="*/ 28432 h 241869"/>
                        <a:gd name="connsiteX7" fmla="*/ 37274 w 168590"/>
                        <a:gd name="connsiteY7" fmla="*/ 1638 h 241869"/>
                        <a:gd name="connsiteX8" fmla="*/ 51484 w 168590"/>
                        <a:gd name="connsiteY8" fmla="*/ 11330 h 241869"/>
                        <a:gd name="connsiteX0" fmla="*/ 117107 w 168590"/>
                        <a:gd name="connsiteY0" fmla="*/ 11330 h 241869"/>
                        <a:gd name="connsiteX1" fmla="*/ 133718 w 168590"/>
                        <a:gd name="connsiteY1" fmla="*/ 0 h 241869"/>
                        <a:gd name="connsiteX2" fmla="*/ 145091 w 168590"/>
                        <a:gd name="connsiteY2" fmla="*/ 28432 h 241869"/>
                        <a:gd name="connsiteX3" fmla="*/ 168590 w 168590"/>
                        <a:gd name="connsiteY3" fmla="*/ 156595 h 241869"/>
                        <a:gd name="connsiteX4" fmla="*/ 84295 w 168590"/>
                        <a:gd name="connsiteY4" fmla="*/ 241869 h 241869"/>
                        <a:gd name="connsiteX5" fmla="*/ 0 w 168590"/>
                        <a:gd name="connsiteY5" fmla="*/ 156595 h 241869"/>
                        <a:gd name="connsiteX6" fmla="*/ 25880 w 168590"/>
                        <a:gd name="connsiteY6" fmla="*/ 28432 h 241869"/>
                        <a:gd name="connsiteX7" fmla="*/ 37274 w 168590"/>
                        <a:gd name="connsiteY7" fmla="*/ 1638 h 241869"/>
                        <a:gd name="connsiteX0" fmla="*/ 133718 w 168590"/>
                        <a:gd name="connsiteY0" fmla="*/ 0 h 241869"/>
                        <a:gd name="connsiteX1" fmla="*/ 145091 w 168590"/>
                        <a:gd name="connsiteY1" fmla="*/ 28432 h 241869"/>
                        <a:gd name="connsiteX2" fmla="*/ 168590 w 168590"/>
                        <a:gd name="connsiteY2" fmla="*/ 156595 h 241869"/>
                        <a:gd name="connsiteX3" fmla="*/ 84295 w 168590"/>
                        <a:gd name="connsiteY3" fmla="*/ 241869 h 241869"/>
                        <a:gd name="connsiteX4" fmla="*/ 0 w 168590"/>
                        <a:gd name="connsiteY4" fmla="*/ 156595 h 241869"/>
                        <a:gd name="connsiteX5" fmla="*/ 25880 w 168590"/>
                        <a:gd name="connsiteY5" fmla="*/ 28432 h 241869"/>
                        <a:gd name="connsiteX6" fmla="*/ 37274 w 168590"/>
                        <a:gd name="connsiteY6" fmla="*/ 1638 h 24186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168590" h="241869">
                          <a:moveTo>
                            <a:pt x="133718" y="0"/>
                          </a:moveTo>
                          <a:lnTo>
                            <a:pt x="145091" y="28432"/>
                          </a:lnTo>
                          <a:cubicBezTo>
                            <a:pt x="159751" y="77796"/>
                            <a:pt x="168590" y="133047"/>
                            <a:pt x="168590" y="156595"/>
                          </a:cubicBezTo>
                          <a:cubicBezTo>
                            <a:pt x="168590" y="203691"/>
                            <a:pt x="130850" y="241869"/>
                            <a:pt x="84295" y="241869"/>
                          </a:cubicBezTo>
                          <a:cubicBezTo>
                            <a:pt x="37740" y="241869"/>
                            <a:pt x="0" y="203691"/>
                            <a:pt x="0" y="156595"/>
                          </a:cubicBezTo>
                          <a:cubicBezTo>
                            <a:pt x="0" y="133047"/>
                            <a:pt x="10031" y="77796"/>
                            <a:pt x="25880" y="28432"/>
                          </a:cubicBezTo>
                          <a:lnTo>
                            <a:pt x="37274" y="1638"/>
                          </a:lnTo>
                        </a:path>
                      </a:pathLst>
                    </a:cu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</p:grpSp>
          </p:grpSp>
          <p:grpSp>
            <p:nvGrpSpPr>
              <p:cNvPr id="221" name="グループ化 220">
                <a:extLst>
                  <a:ext uri="{FF2B5EF4-FFF2-40B4-BE49-F238E27FC236}">
                    <a16:creationId xmlns:a16="http://schemas.microsoft.com/office/drawing/2014/main" id="{C9222FEE-B32F-4223-8D77-D9EC7A3FEEA8}"/>
                  </a:ext>
                </a:extLst>
              </p:cNvPr>
              <p:cNvGrpSpPr/>
              <p:nvPr/>
            </p:nvGrpSpPr>
            <p:grpSpPr>
              <a:xfrm>
                <a:off x="1471492" y="1540725"/>
                <a:ext cx="1031202" cy="685100"/>
                <a:chOff x="7463927" y="1789359"/>
                <a:chExt cx="946143" cy="682796"/>
              </a:xfrm>
            </p:grpSpPr>
            <p:sp>
              <p:nvSpPr>
                <p:cNvPr id="222" name="フリーフォーム: 図形 221">
                  <a:extLst>
                    <a:ext uri="{FF2B5EF4-FFF2-40B4-BE49-F238E27FC236}">
                      <a16:creationId xmlns:a16="http://schemas.microsoft.com/office/drawing/2014/main" id="{79B579A3-453E-4E58-84EA-98032D26DF1C}"/>
                    </a:ext>
                  </a:extLst>
                </p:cNvPr>
                <p:cNvSpPr/>
                <p:nvPr/>
              </p:nvSpPr>
              <p:spPr>
                <a:xfrm>
                  <a:off x="7463927" y="1789359"/>
                  <a:ext cx="946143" cy="682796"/>
                </a:xfrm>
                <a:custGeom>
                  <a:avLst/>
                  <a:gdLst>
                    <a:gd name="connsiteX0" fmla="*/ 5113 w 946143"/>
                    <a:gd name="connsiteY0" fmla="*/ 0 h 682796"/>
                    <a:gd name="connsiteX1" fmla="*/ 12195 w 946143"/>
                    <a:gd name="connsiteY1" fmla="*/ 22934 h 682796"/>
                    <a:gd name="connsiteX2" fmla="*/ 58662 w 946143"/>
                    <a:gd name="connsiteY2" fmla="*/ 113119 h 682796"/>
                    <a:gd name="connsiteX3" fmla="*/ 118496 w 946143"/>
                    <a:gd name="connsiteY3" fmla="*/ 195049 h 682796"/>
                    <a:gd name="connsiteX4" fmla="*/ 125866 w 946143"/>
                    <a:gd name="connsiteY4" fmla="*/ 202107 h 682796"/>
                    <a:gd name="connsiteX5" fmla="*/ 156973 w 946143"/>
                    <a:gd name="connsiteY5" fmla="*/ 203457 h 682796"/>
                    <a:gd name="connsiteX6" fmla="*/ 470315 w 946143"/>
                    <a:gd name="connsiteY6" fmla="*/ 233840 h 682796"/>
                    <a:gd name="connsiteX7" fmla="*/ 781490 w 946143"/>
                    <a:gd name="connsiteY7" fmla="*/ 203457 h 682796"/>
                    <a:gd name="connsiteX8" fmla="*/ 820669 w 946143"/>
                    <a:gd name="connsiteY8" fmla="*/ 201731 h 682796"/>
                    <a:gd name="connsiteX9" fmla="*/ 827647 w 946143"/>
                    <a:gd name="connsiteY9" fmla="*/ 195049 h 682796"/>
                    <a:gd name="connsiteX10" fmla="*/ 887481 w 946143"/>
                    <a:gd name="connsiteY10" fmla="*/ 113119 h 682796"/>
                    <a:gd name="connsiteX11" fmla="*/ 933948 w 946143"/>
                    <a:gd name="connsiteY11" fmla="*/ 22934 h 682796"/>
                    <a:gd name="connsiteX12" fmla="*/ 941030 w 946143"/>
                    <a:gd name="connsiteY12" fmla="*/ 0 h 682796"/>
                    <a:gd name="connsiteX13" fmla="*/ 946143 w 946143"/>
                    <a:gd name="connsiteY13" fmla="*/ 57619 h 682796"/>
                    <a:gd name="connsiteX14" fmla="*/ 937079 w 946143"/>
                    <a:gd name="connsiteY14" fmla="*/ 114797 h 682796"/>
                    <a:gd name="connsiteX15" fmla="*/ 905916 w 946143"/>
                    <a:gd name="connsiteY15" fmla="*/ 211345 h 682796"/>
                    <a:gd name="connsiteX16" fmla="*/ 898385 w 946143"/>
                    <a:gd name="connsiteY16" fmla="*/ 225517 h 682796"/>
                    <a:gd name="connsiteX17" fmla="*/ 900869 w 946143"/>
                    <a:gd name="connsiteY17" fmla="*/ 227418 h 682796"/>
                    <a:gd name="connsiteX18" fmla="*/ 909748 w 946143"/>
                    <a:gd name="connsiteY18" fmla="*/ 263167 h 682796"/>
                    <a:gd name="connsiteX19" fmla="*/ 465695 w 946143"/>
                    <a:gd name="connsiteY19" fmla="*/ 682796 h 682796"/>
                    <a:gd name="connsiteX20" fmla="*/ 26548 w 946143"/>
                    <a:gd name="connsiteY20" fmla="*/ 263167 h 682796"/>
                    <a:gd name="connsiteX21" fmla="*/ 35613 w 946143"/>
                    <a:gd name="connsiteY21" fmla="*/ 227418 h 682796"/>
                    <a:gd name="connsiteX22" fmla="*/ 45015 w 946143"/>
                    <a:gd name="connsiteY22" fmla="*/ 220356 h 682796"/>
                    <a:gd name="connsiteX23" fmla="*/ 40227 w 946143"/>
                    <a:gd name="connsiteY23" fmla="*/ 211345 h 682796"/>
                    <a:gd name="connsiteX24" fmla="*/ 9064 w 946143"/>
                    <a:gd name="connsiteY24" fmla="*/ 114797 h 682796"/>
                    <a:gd name="connsiteX25" fmla="*/ 0 w 946143"/>
                    <a:gd name="connsiteY25" fmla="*/ 57619 h 6827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946143" h="682796">
                      <a:moveTo>
                        <a:pt x="5113" y="0"/>
                      </a:moveTo>
                      <a:lnTo>
                        <a:pt x="12195" y="22934"/>
                      </a:lnTo>
                      <a:cubicBezTo>
                        <a:pt x="24228" y="52042"/>
                        <a:pt x="39809" y="82593"/>
                        <a:pt x="58662" y="113119"/>
                      </a:cubicBezTo>
                      <a:cubicBezTo>
                        <a:pt x="77516" y="143645"/>
                        <a:pt x="97857" y="171256"/>
                        <a:pt x="118496" y="195049"/>
                      </a:cubicBezTo>
                      <a:lnTo>
                        <a:pt x="125866" y="202107"/>
                      </a:lnTo>
                      <a:lnTo>
                        <a:pt x="156973" y="203457"/>
                      </a:lnTo>
                      <a:cubicBezTo>
                        <a:pt x="237429" y="211141"/>
                        <a:pt x="348370" y="233840"/>
                        <a:pt x="470315" y="233840"/>
                      </a:cubicBezTo>
                      <a:cubicBezTo>
                        <a:pt x="592259" y="233840"/>
                        <a:pt x="702118" y="211141"/>
                        <a:pt x="781490" y="203457"/>
                      </a:cubicBezTo>
                      <a:lnTo>
                        <a:pt x="820669" y="201731"/>
                      </a:lnTo>
                      <a:lnTo>
                        <a:pt x="827647" y="195049"/>
                      </a:lnTo>
                      <a:cubicBezTo>
                        <a:pt x="848286" y="171256"/>
                        <a:pt x="868627" y="143645"/>
                        <a:pt x="887481" y="113119"/>
                      </a:cubicBezTo>
                      <a:cubicBezTo>
                        <a:pt x="906334" y="82593"/>
                        <a:pt x="921915" y="52042"/>
                        <a:pt x="933948" y="22934"/>
                      </a:cubicBezTo>
                      <a:lnTo>
                        <a:pt x="941030" y="0"/>
                      </a:lnTo>
                      <a:lnTo>
                        <a:pt x="946143" y="57619"/>
                      </a:lnTo>
                      <a:lnTo>
                        <a:pt x="937079" y="114797"/>
                      </a:lnTo>
                      <a:cubicBezTo>
                        <a:pt x="928735" y="149692"/>
                        <a:pt x="918066" y="182285"/>
                        <a:pt x="905916" y="211345"/>
                      </a:cubicBezTo>
                      <a:lnTo>
                        <a:pt x="898385" y="225517"/>
                      </a:lnTo>
                      <a:lnTo>
                        <a:pt x="900869" y="227418"/>
                      </a:lnTo>
                      <a:cubicBezTo>
                        <a:pt x="906693" y="236432"/>
                        <a:pt x="909748" y="248152"/>
                        <a:pt x="909748" y="263167"/>
                      </a:cubicBezTo>
                      <a:cubicBezTo>
                        <a:pt x="909748" y="383292"/>
                        <a:pt x="709584" y="682796"/>
                        <a:pt x="465695" y="682796"/>
                      </a:cubicBezTo>
                      <a:cubicBezTo>
                        <a:pt x="221807" y="682796"/>
                        <a:pt x="26548" y="383292"/>
                        <a:pt x="26548" y="263167"/>
                      </a:cubicBezTo>
                      <a:cubicBezTo>
                        <a:pt x="26548" y="248152"/>
                        <a:pt x="29671" y="236432"/>
                        <a:pt x="35613" y="227418"/>
                      </a:cubicBezTo>
                      <a:lnTo>
                        <a:pt x="45015" y="220356"/>
                      </a:lnTo>
                      <a:lnTo>
                        <a:pt x="40227" y="211345"/>
                      </a:lnTo>
                      <a:cubicBezTo>
                        <a:pt x="28077" y="182285"/>
                        <a:pt x="17408" y="149692"/>
                        <a:pt x="9064" y="114797"/>
                      </a:cubicBezTo>
                      <a:lnTo>
                        <a:pt x="0" y="57619"/>
                      </a:ln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3" name="フリーフォーム: 図形 222">
                  <a:extLst>
                    <a:ext uri="{FF2B5EF4-FFF2-40B4-BE49-F238E27FC236}">
                      <a16:creationId xmlns:a16="http://schemas.microsoft.com/office/drawing/2014/main" id="{2BA185FD-A3EE-4762-9E7C-0EED8661DE43}"/>
                    </a:ext>
                  </a:extLst>
                </p:cNvPr>
                <p:cNvSpPr/>
                <p:nvPr/>
              </p:nvSpPr>
              <p:spPr>
                <a:xfrm>
                  <a:off x="7945003" y="2024433"/>
                  <a:ext cx="394896" cy="413337"/>
                </a:xfrm>
                <a:custGeom>
                  <a:avLst/>
                  <a:gdLst>
                    <a:gd name="connsiteX0" fmla="*/ 302447 w 810039"/>
                    <a:gd name="connsiteY0" fmla="*/ 373 h 871604"/>
                    <a:gd name="connsiteX1" fmla="*/ 810039 w 810039"/>
                    <a:gd name="connsiteY1" fmla="*/ 162510 h 871604"/>
                    <a:gd name="connsiteX2" fmla="*/ 76252 w 810039"/>
                    <a:gd name="connsiteY2" fmla="*/ 866340 h 871604"/>
                    <a:gd name="connsiteX3" fmla="*/ 0 w 810039"/>
                    <a:gd name="connsiteY3" fmla="*/ 871604 h 871604"/>
                    <a:gd name="connsiteX4" fmla="*/ 0 w 810039"/>
                    <a:gd name="connsiteY4" fmla="*/ 4054 h 871604"/>
                    <a:gd name="connsiteX5" fmla="*/ 148420 w 810039"/>
                    <a:gd name="connsiteY5" fmla="*/ 2673 h 871604"/>
                    <a:gd name="connsiteX6" fmla="*/ 302447 w 810039"/>
                    <a:gd name="connsiteY6" fmla="*/ 373 h 871604"/>
                    <a:gd name="connsiteX0" fmla="*/ 302447 w 818231"/>
                    <a:gd name="connsiteY0" fmla="*/ 663 h 871894"/>
                    <a:gd name="connsiteX1" fmla="*/ 818231 w 818231"/>
                    <a:gd name="connsiteY1" fmla="*/ 151319 h 871894"/>
                    <a:gd name="connsiteX2" fmla="*/ 76252 w 818231"/>
                    <a:gd name="connsiteY2" fmla="*/ 866630 h 871894"/>
                    <a:gd name="connsiteX3" fmla="*/ 0 w 818231"/>
                    <a:gd name="connsiteY3" fmla="*/ 871894 h 871894"/>
                    <a:gd name="connsiteX4" fmla="*/ 0 w 818231"/>
                    <a:gd name="connsiteY4" fmla="*/ 4344 h 871894"/>
                    <a:gd name="connsiteX5" fmla="*/ 148420 w 818231"/>
                    <a:gd name="connsiteY5" fmla="*/ 2963 h 871894"/>
                    <a:gd name="connsiteX6" fmla="*/ 302447 w 818231"/>
                    <a:gd name="connsiteY6" fmla="*/ 663 h 871894"/>
                    <a:gd name="connsiteX0" fmla="*/ 305177 w 820961"/>
                    <a:gd name="connsiteY0" fmla="*/ 663 h 906337"/>
                    <a:gd name="connsiteX1" fmla="*/ 820961 w 820961"/>
                    <a:gd name="connsiteY1" fmla="*/ 151319 h 906337"/>
                    <a:gd name="connsiteX2" fmla="*/ 78982 w 820961"/>
                    <a:gd name="connsiteY2" fmla="*/ 866630 h 906337"/>
                    <a:gd name="connsiteX3" fmla="*/ 0 w 820961"/>
                    <a:gd name="connsiteY3" fmla="*/ 906337 h 906337"/>
                    <a:gd name="connsiteX4" fmla="*/ 2730 w 820961"/>
                    <a:gd name="connsiteY4" fmla="*/ 4344 h 906337"/>
                    <a:gd name="connsiteX5" fmla="*/ 151150 w 820961"/>
                    <a:gd name="connsiteY5" fmla="*/ 2963 h 906337"/>
                    <a:gd name="connsiteX6" fmla="*/ 305177 w 820961"/>
                    <a:gd name="connsiteY6" fmla="*/ 663 h 906337"/>
                    <a:gd name="connsiteX0" fmla="*/ 305177 w 827139"/>
                    <a:gd name="connsiteY0" fmla="*/ 615 h 906984"/>
                    <a:gd name="connsiteX1" fmla="*/ 820961 w 827139"/>
                    <a:gd name="connsiteY1" fmla="*/ 151271 h 906984"/>
                    <a:gd name="connsiteX2" fmla="*/ 0 w 827139"/>
                    <a:gd name="connsiteY2" fmla="*/ 906289 h 906984"/>
                    <a:gd name="connsiteX3" fmla="*/ 2730 w 827139"/>
                    <a:gd name="connsiteY3" fmla="*/ 4296 h 906984"/>
                    <a:gd name="connsiteX4" fmla="*/ 151150 w 827139"/>
                    <a:gd name="connsiteY4" fmla="*/ 2915 h 906984"/>
                    <a:gd name="connsiteX5" fmla="*/ 305177 w 827139"/>
                    <a:gd name="connsiteY5" fmla="*/ 615 h 906984"/>
                    <a:gd name="connsiteX0" fmla="*/ 305177 w 827139"/>
                    <a:gd name="connsiteY0" fmla="*/ 615 h 906289"/>
                    <a:gd name="connsiteX1" fmla="*/ 820961 w 827139"/>
                    <a:gd name="connsiteY1" fmla="*/ 151271 h 906289"/>
                    <a:gd name="connsiteX2" fmla="*/ 0 w 827139"/>
                    <a:gd name="connsiteY2" fmla="*/ 906289 h 906289"/>
                    <a:gd name="connsiteX3" fmla="*/ 2730 w 827139"/>
                    <a:gd name="connsiteY3" fmla="*/ 4296 h 906289"/>
                    <a:gd name="connsiteX4" fmla="*/ 151150 w 827139"/>
                    <a:gd name="connsiteY4" fmla="*/ 2915 h 906289"/>
                    <a:gd name="connsiteX5" fmla="*/ 305177 w 827139"/>
                    <a:gd name="connsiteY5" fmla="*/ 615 h 906289"/>
                    <a:gd name="connsiteX0" fmla="*/ 305177 w 827139"/>
                    <a:gd name="connsiteY0" fmla="*/ 615 h 906289"/>
                    <a:gd name="connsiteX1" fmla="*/ 820961 w 827139"/>
                    <a:gd name="connsiteY1" fmla="*/ 151271 h 906289"/>
                    <a:gd name="connsiteX2" fmla="*/ 0 w 827139"/>
                    <a:gd name="connsiteY2" fmla="*/ 906289 h 906289"/>
                    <a:gd name="connsiteX3" fmla="*/ 2730 w 827139"/>
                    <a:gd name="connsiteY3" fmla="*/ 4296 h 906289"/>
                    <a:gd name="connsiteX4" fmla="*/ 151150 w 827139"/>
                    <a:gd name="connsiteY4" fmla="*/ 2915 h 906289"/>
                    <a:gd name="connsiteX5" fmla="*/ 305177 w 827139"/>
                    <a:gd name="connsiteY5" fmla="*/ 615 h 906289"/>
                    <a:gd name="connsiteX0" fmla="*/ 305177 w 825027"/>
                    <a:gd name="connsiteY0" fmla="*/ 403 h 906077"/>
                    <a:gd name="connsiteX1" fmla="*/ 820961 w 825027"/>
                    <a:gd name="connsiteY1" fmla="*/ 151059 h 906077"/>
                    <a:gd name="connsiteX2" fmla="*/ 0 w 825027"/>
                    <a:gd name="connsiteY2" fmla="*/ 906077 h 906077"/>
                    <a:gd name="connsiteX3" fmla="*/ 2730 w 825027"/>
                    <a:gd name="connsiteY3" fmla="*/ 4084 h 906077"/>
                    <a:gd name="connsiteX4" fmla="*/ 151150 w 825027"/>
                    <a:gd name="connsiteY4" fmla="*/ 2703 h 906077"/>
                    <a:gd name="connsiteX5" fmla="*/ 305177 w 825027"/>
                    <a:gd name="connsiteY5" fmla="*/ 403 h 906077"/>
                    <a:gd name="connsiteX0" fmla="*/ 305177 w 833111"/>
                    <a:gd name="connsiteY0" fmla="*/ 743 h 906417"/>
                    <a:gd name="connsiteX1" fmla="*/ 829153 w 833111"/>
                    <a:gd name="connsiteY1" fmla="*/ 139918 h 906417"/>
                    <a:gd name="connsiteX2" fmla="*/ 0 w 833111"/>
                    <a:gd name="connsiteY2" fmla="*/ 906417 h 906417"/>
                    <a:gd name="connsiteX3" fmla="*/ 2730 w 833111"/>
                    <a:gd name="connsiteY3" fmla="*/ 4424 h 906417"/>
                    <a:gd name="connsiteX4" fmla="*/ 151150 w 833111"/>
                    <a:gd name="connsiteY4" fmla="*/ 3043 h 906417"/>
                    <a:gd name="connsiteX5" fmla="*/ 305177 w 833111"/>
                    <a:gd name="connsiteY5" fmla="*/ 743 h 906417"/>
                    <a:gd name="connsiteX0" fmla="*/ 305177 w 833111"/>
                    <a:gd name="connsiteY0" fmla="*/ 743 h 906417"/>
                    <a:gd name="connsiteX1" fmla="*/ 829153 w 833111"/>
                    <a:gd name="connsiteY1" fmla="*/ 139918 h 906417"/>
                    <a:gd name="connsiteX2" fmla="*/ 0 w 833111"/>
                    <a:gd name="connsiteY2" fmla="*/ 906417 h 906417"/>
                    <a:gd name="connsiteX3" fmla="*/ 2730 w 833111"/>
                    <a:gd name="connsiteY3" fmla="*/ 111200 h 906417"/>
                    <a:gd name="connsiteX4" fmla="*/ 151150 w 833111"/>
                    <a:gd name="connsiteY4" fmla="*/ 3043 h 906417"/>
                    <a:gd name="connsiteX5" fmla="*/ 305177 w 833111"/>
                    <a:gd name="connsiteY5" fmla="*/ 743 h 906417"/>
                    <a:gd name="connsiteX0" fmla="*/ 305177 w 833111"/>
                    <a:gd name="connsiteY0" fmla="*/ 743 h 906417"/>
                    <a:gd name="connsiteX1" fmla="*/ 829153 w 833111"/>
                    <a:gd name="connsiteY1" fmla="*/ 139918 h 906417"/>
                    <a:gd name="connsiteX2" fmla="*/ 0 w 833111"/>
                    <a:gd name="connsiteY2" fmla="*/ 906417 h 906417"/>
                    <a:gd name="connsiteX3" fmla="*/ 2730 w 833111"/>
                    <a:gd name="connsiteY3" fmla="*/ 111200 h 906417"/>
                    <a:gd name="connsiteX4" fmla="*/ 305177 w 833111"/>
                    <a:gd name="connsiteY4" fmla="*/ 743 h 906417"/>
                    <a:gd name="connsiteX0" fmla="*/ 310200 w 833176"/>
                    <a:gd name="connsiteY0" fmla="*/ 32254 h 845711"/>
                    <a:gd name="connsiteX1" fmla="*/ 829153 w 833176"/>
                    <a:gd name="connsiteY1" fmla="*/ 79212 h 845711"/>
                    <a:gd name="connsiteX2" fmla="*/ 0 w 833176"/>
                    <a:gd name="connsiteY2" fmla="*/ 845711 h 845711"/>
                    <a:gd name="connsiteX3" fmla="*/ 2730 w 833176"/>
                    <a:gd name="connsiteY3" fmla="*/ 50494 h 845711"/>
                    <a:gd name="connsiteX4" fmla="*/ 310200 w 833176"/>
                    <a:gd name="connsiteY4" fmla="*/ 32254 h 845711"/>
                    <a:gd name="connsiteX0" fmla="*/ 310200 w 833176"/>
                    <a:gd name="connsiteY0" fmla="*/ 32254 h 845711"/>
                    <a:gd name="connsiteX1" fmla="*/ 829153 w 833176"/>
                    <a:gd name="connsiteY1" fmla="*/ 79212 h 845711"/>
                    <a:gd name="connsiteX2" fmla="*/ 0 w 833176"/>
                    <a:gd name="connsiteY2" fmla="*/ 845711 h 845711"/>
                    <a:gd name="connsiteX3" fmla="*/ 2730 w 833176"/>
                    <a:gd name="connsiteY3" fmla="*/ 118441 h 845711"/>
                    <a:gd name="connsiteX4" fmla="*/ 310200 w 833176"/>
                    <a:gd name="connsiteY4" fmla="*/ 32254 h 845711"/>
                    <a:gd name="connsiteX0" fmla="*/ 325269 w 833385"/>
                    <a:gd name="connsiteY0" fmla="*/ 76086 h 826448"/>
                    <a:gd name="connsiteX1" fmla="*/ 829153 w 833385"/>
                    <a:gd name="connsiteY1" fmla="*/ 59949 h 826448"/>
                    <a:gd name="connsiteX2" fmla="*/ 0 w 833385"/>
                    <a:gd name="connsiteY2" fmla="*/ 826448 h 826448"/>
                    <a:gd name="connsiteX3" fmla="*/ 2730 w 833385"/>
                    <a:gd name="connsiteY3" fmla="*/ 99178 h 826448"/>
                    <a:gd name="connsiteX4" fmla="*/ 325269 w 833385"/>
                    <a:gd name="connsiteY4" fmla="*/ 76086 h 826448"/>
                    <a:gd name="connsiteX0" fmla="*/ 325269 w 833385"/>
                    <a:gd name="connsiteY0" fmla="*/ 76086 h 826448"/>
                    <a:gd name="connsiteX1" fmla="*/ 829153 w 833385"/>
                    <a:gd name="connsiteY1" fmla="*/ 59949 h 826448"/>
                    <a:gd name="connsiteX2" fmla="*/ 0 w 833385"/>
                    <a:gd name="connsiteY2" fmla="*/ 826448 h 826448"/>
                    <a:gd name="connsiteX3" fmla="*/ 2730 w 833385"/>
                    <a:gd name="connsiteY3" fmla="*/ 55498 h 826448"/>
                    <a:gd name="connsiteX4" fmla="*/ 325269 w 833385"/>
                    <a:gd name="connsiteY4" fmla="*/ 76086 h 826448"/>
                    <a:gd name="connsiteX0" fmla="*/ 325269 w 832619"/>
                    <a:gd name="connsiteY0" fmla="*/ 79141 h 829503"/>
                    <a:gd name="connsiteX1" fmla="*/ 829153 w 832619"/>
                    <a:gd name="connsiteY1" fmla="*/ 63004 h 829503"/>
                    <a:gd name="connsiteX2" fmla="*/ 0 w 832619"/>
                    <a:gd name="connsiteY2" fmla="*/ 829503 h 829503"/>
                    <a:gd name="connsiteX3" fmla="*/ 2730 w 832619"/>
                    <a:gd name="connsiteY3" fmla="*/ 58553 h 829503"/>
                    <a:gd name="connsiteX4" fmla="*/ 325269 w 832619"/>
                    <a:gd name="connsiteY4" fmla="*/ 79141 h 829503"/>
                    <a:gd name="connsiteX0" fmla="*/ 360432 w 833005"/>
                    <a:gd name="connsiteY0" fmla="*/ 65047 h 834823"/>
                    <a:gd name="connsiteX1" fmla="*/ 829153 w 833005"/>
                    <a:gd name="connsiteY1" fmla="*/ 68324 h 834823"/>
                    <a:gd name="connsiteX2" fmla="*/ 0 w 833005"/>
                    <a:gd name="connsiteY2" fmla="*/ 834823 h 834823"/>
                    <a:gd name="connsiteX3" fmla="*/ 2730 w 833005"/>
                    <a:gd name="connsiteY3" fmla="*/ 63873 h 834823"/>
                    <a:gd name="connsiteX4" fmla="*/ 360432 w 833005"/>
                    <a:gd name="connsiteY4" fmla="*/ 65047 h 834823"/>
                    <a:gd name="connsiteX0" fmla="*/ 380524 w 833267"/>
                    <a:gd name="connsiteY0" fmla="*/ 51868 h 841058"/>
                    <a:gd name="connsiteX1" fmla="*/ 829153 w 833267"/>
                    <a:gd name="connsiteY1" fmla="*/ 74559 h 841058"/>
                    <a:gd name="connsiteX2" fmla="*/ 0 w 833267"/>
                    <a:gd name="connsiteY2" fmla="*/ 841058 h 841058"/>
                    <a:gd name="connsiteX3" fmla="*/ 2730 w 833267"/>
                    <a:gd name="connsiteY3" fmla="*/ 70108 h 841058"/>
                    <a:gd name="connsiteX4" fmla="*/ 380524 w 833267"/>
                    <a:gd name="connsiteY4" fmla="*/ 51868 h 841058"/>
                    <a:gd name="connsiteX0" fmla="*/ 380524 w 833010"/>
                    <a:gd name="connsiteY0" fmla="*/ 53270 h 842460"/>
                    <a:gd name="connsiteX1" fmla="*/ 829153 w 833010"/>
                    <a:gd name="connsiteY1" fmla="*/ 75961 h 842460"/>
                    <a:gd name="connsiteX2" fmla="*/ 0 w 833010"/>
                    <a:gd name="connsiteY2" fmla="*/ 842460 h 842460"/>
                    <a:gd name="connsiteX3" fmla="*/ 2730 w 833010"/>
                    <a:gd name="connsiteY3" fmla="*/ 71510 h 842460"/>
                    <a:gd name="connsiteX4" fmla="*/ 380524 w 833010"/>
                    <a:gd name="connsiteY4" fmla="*/ 53270 h 8424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33010" h="842460">
                      <a:moveTo>
                        <a:pt x="380524" y="53270"/>
                      </a:moveTo>
                      <a:cubicBezTo>
                        <a:pt x="590517" y="30772"/>
                        <a:pt x="869094" y="-66375"/>
                        <a:pt x="829153" y="75961"/>
                      </a:cubicBezTo>
                      <a:cubicBezTo>
                        <a:pt x="819246" y="249869"/>
                        <a:pt x="515907" y="795199"/>
                        <a:pt x="0" y="842460"/>
                      </a:cubicBezTo>
                      <a:lnTo>
                        <a:pt x="2730" y="71510"/>
                      </a:lnTo>
                      <a:cubicBezTo>
                        <a:pt x="110243" y="78373"/>
                        <a:pt x="170531" y="75768"/>
                        <a:pt x="380524" y="53270"/>
                      </a:cubicBezTo>
                      <a:close/>
                    </a:path>
                  </a:pathLst>
                </a:custGeom>
                <a:solidFill>
                  <a:srgbClr val="FFFFFF">
                    <a:alpha val="40000"/>
                  </a:srgb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325" name="グループ化 324">
              <a:extLst>
                <a:ext uri="{FF2B5EF4-FFF2-40B4-BE49-F238E27FC236}">
                  <a16:creationId xmlns:a16="http://schemas.microsoft.com/office/drawing/2014/main" id="{45B5083C-A3BC-475C-A519-5FCCDC2A9DB0}"/>
                </a:ext>
              </a:extLst>
            </p:cNvPr>
            <p:cNvGrpSpPr/>
            <p:nvPr/>
          </p:nvGrpSpPr>
          <p:grpSpPr>
            <a:xfrm>
              <a:off x="1545133" y="1349617"/>
              <a:ext cx="901095" cy="308530"/>
              <a:chOff x="1545133" y="1349617"/>
              <a:chExt cx="901095" cy="308530"/>
            </a:xfrm>
          </p:grpSpPr>
          <p:grpSp>
            <p:nvGrpSpPr>
              <p:cNvPr id="326" name="グループ化 325">
                <a:extLst>
                  <a:ext uri="{FF2B5EF4-FFF2-40B4-BE49-F238E27FC236}">
                    <a16:creationId xmlns:a16="http://schemas.microsoft.com/office/drawing/2014/main" id="{1D6E52FA-CD26-4191-993D-F025BD3BA0AE}"/>
                  </a:ext>
                </a:extLst>
              </p:cNvPr>
              <p:cNvGrpSpPr/>
              <p:nvPr/>
            </p:nvGrpSpPr>
            <p:grpSpPr>
              <a:xfrm>
                <a:off x="1545133" y="1349617"/>
                <a:ext cx="901095" cy="295448"/>
                <a:chOff x="501763" y="597697"/>
                <a:chExt cx="901095" cy="295448"/>
              </a:xfrm>
            </p:grpSpPr>
            <p:sp>
              <p:nvSpPr>
                <p:cNvPr id="329" name="月 328">
                  <a:extLst>
                    <a:ext uri="{FF2B5EF4-FFF2-40B4-BE49-F238E27FC236}">
                      <a16:creationId xmlns:a16="http://schemas.microsoft.com/office/drawing/2014/main" id="{C4B6166B-C8A6-40BB-9024-7A3F086E23F8}"/>
                    </a:ext>
                  </a:extLst>
                </p:cNvPr>
                <p:cNvSpPr/>
                <p:nvPr/>
              </p:nvSpPr>
              <p:spPr>
                <a:xfrm rot="15300000">
                  <a:off x="676994" y="530240"/>
                  <a:ext cx="66360" cy="201274"/>
                </a:xfrm>
                <a:prstGeom prst="moon">
                  <a:avLst>
                    <a:gd name="adj" fmla="val 62051"/>
                  </a:avLst>
                </a:pr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30" name="月 329">
                  <a:extLst>
                    <a:ext uri="{FF2B5EF4-FFF2-40B4-BE49-F238E27FC236}">
                      <a16:creationId xmlns:a16="http://schemas.microsoft.com/office/drawing/2014/main" id="{3EA1FC0E-19A3-46EB-8A8A-3E007AAF9052}"/>
                    </a:ext>
                  </a:extLst>
                </p:cNvPr>
                <p:cNvSpPr/>
                <p:nvPr/>
              </p:nvSpPr>
              <p:spPr>
                <a:xfrm rot="17100000">
                  <a:off x="1142532" y="530242"/>
                  <a:ext cx="66362" cy="201274"/>
                </a:xfrm>
                <a:prstGeom prst="moon">
                  <a:avLst>
                    <a:gd name="adj" fmla="val 62051"/>
                  </a:avLst>
                </a:pr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331" name="グループ化 330">
                  <a:extLst>
                    <a:ext uri="{FF2B5EF4-FFF2-40B4-BE49-F238E27FC236}">
                      <a16:creationId xmlns:a16="http://schemas.microsoft.com/office/drawing/2014/main" id="{48D2F6F9-A94B-4AEF-ACF9-F6BAAE9B7668}"/>
                    </a:ext>
                  </a:extLst>
                </p:cNvPr>
                <p:cNvGrpSpPr/>
                <p:nvPr/>
              </p:nvGrpSpPr>
              <p:grpSpPr>
                <a:xfrm>
                  <a:off x="501763" y="799611"/>
                  <a:ext cx="135002" cy="93534"/>
                  <a:chOff x="419854" y="787816"/>
                  <a:chExt cx="226299" cy="132157"/>
                </a:xfrm>
              </p:grpSpPr>
              <p:sp>
                <p:nvSpPr>
                  <p:cNvPr id="335" name="フリーフォーム: 図形 334">
                    <a:extLst>
                      <a:ext uri="{FF2B5EF4-FFF2-40B4-BE49-F238E27FC236}">
                        <a16:creationId xmlns:a16="http://schemas.microsoft.com/office/drawing/2014/main" id="{ED547249-4EF0-464B-A102-FE092588CC33}"/>
                      </a:ext>
                    </a:extLst>
                  </p:cNvPr>
                  <p:cNvSpPr/>
                  <p:nvPr/>
                </p:nvSpPr>
                <p:spPr>
                  <a:xfrm rot="900000">
                    <a:off x="419854" y="787816"/>
                    <a:ext cx="226299" cy="33138"/>
                  </a:xfrm>
                  <a:custGeom>
                    <a:avLst/>
                    <a:gdLst>
                      <a:gd name="connsiteX0" fmla="*/ 113149 w 226299"/>
                      <a:gd name="connsiteY0" fmla="*/ 0 h 33138"/>
                      <a:gd name="connsiteX1" fmla="*/ 178102 w 226299"/>
                      <a:gd name="connsiteY1" fmla="*/ 4764 h 33138"/>
                      <a:gd name="connsiteX2" fmla="*/ 226299 w 226299"/>
                      <a:gd name="connsiteY2" fmla="*/ 16569 h 33138"/>
                      <a:gd name="connsiteX3" fmla="*/ 178102 w 226299"/>
                      <a:gd name="connsiteY3" fmla="*/ 28374 h 33138"/>
                      <a:gd name="connsiteX4" fmla="*/ 113149 w 226299"/>
                      <a:gd name="connsiteY4" fmla="*/ 33138 h 33138"/>
                      <a:gd name="connsiteX5" fmla="*/ 48196 w 226299"/>
                      <a:gd name="connsiteY5" fmla="*/ 28374 h 33138"/>
                      <a:gd name="connsiteX6" fmla="*/ 0 w 226299"/>
                      <a:gd name="connsiteY6" fmla="*/ 16569 h 33138"/>
                      <a:gd name="connsiteX7" fmla="*/ 48196 w 226299"/>
                      <a:gd name="connsiteY7" fmla="*/ 4764 h 33138"/>
                      <a:gd name="connsiteX8" fmla="*/ 113149 w 226299"/>
                      <a:gd name="connsiteY8" fmla="*/ 0 h 331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26299" h="33138">
                        <a:moveTo>
                          <a:pt x="113149" y="0"/>
                        </a:moveTo>
                        <a:cubicBezTo>
                          <a:pt x="136189" y="0"/>
                          <a:pt x="158138" y="1696"/>
                          <a:pt x="178102" y="4764"/>
                        </a:cubicBezTo>
                        <a:lnTo>
                          <a:pt x="226299" y="16569"/>
                        </a:lnTo>
                        <a:lnTo>
                          <a:pt x="178102" y="28374"/>
                        </a:lnTo>
                        <a:cubicBezTo>
                          <a:pt x="158138" y="31442"/>
                          <a:pt x="136189" y="33138"/>
                          <a:pt x="113149" y="33138"/>
                        </a:cubicBezTo>
                        <a:cubicBezTo>
                          <a:pt x="90109" y="33138"/>
                          <a:pt x="68160" y="31442"/>
                          <a:pt x="48196" y="28374"/>
                        </a:cubicBezTo>
                        <a:lnTo>
                          <a:pt x="0" y="16569"/>
                        </a:lnTo>
                        <a:lnTo>
                          <a:pt x="48196" y="4764"/>
                        </a:lnTo>
                        <a:cubicBezTo>
                          <a:pt x="68160" y="1696"/>
                          <a:pt x="90109" y="0"/>
                          <a:pt x="113149" y="0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36" name="フリーフォーム: 図形 335">
                    <a:extLst>
                      <a:ext uri="{FF2B5EF4-FFF2-40B4-BE49-F238E27FC236}">
                        <a16:creationId xmlns:a16="http://schemas.microsoft.com/office/drawing/2014/main" id="{25DD4245-9BDB-405D-84C9-33C2E6B420D1}"/>
                      </a:ext>
                    </a:extLst>
                  </p:cNvPr>
                  <p:cNvSpPr/>
                  <p:nvPr/>
                </p:nvSpPr>
                <p:spPr>
                  <a:xfrm rot="20700000" flipV="1">
                    <a:off x="419854" y="886835"/>
                    <a:ext cx="226299" cy="33138"/>
                  </a:xfrm>
                  <a:custGeom>
                    <a:avLst/>
                    <a:gdLst>
                      <a:gd name="connsiteX0" fmla="*/ 113149 w 226299"/>
                      <a:gd name="connsiteY0" fmla="*/ 0 h 33138"/>
                      <a:gd name="connsiteX1" fmla="*/ 178102 w 226299"/>
                      <a:gd name="connsiteY1" fmla="*/ 4764 h 33138"/>
                      <a:gd name="connsiteX2" fmla="*/ 226299 w 226299"/>
                      <a:gd name="connsiteY2" fmla="*/ 16569 h 33138"/>
                      <a:gd name="connsiteX3" fmla="*/ 178102 w 226299"/>
                      <a:gd name="connsiteY3" fmla="*/ 28374 h 33138"/>
                      <a:gd name="connsiteX4" fmla="*/ 113149 w 226299"/>
                      <a:gd name="connsiteY4" fmla="*/ 33138 h 33138"/>
                      <a:gd name="connsiteX5" fmla="*/ 48196 w 226299"/>
                      <a:gd name="connsiteY5" fmla="*/ 28374 h 33138"/>
                      <a:gd name="connsiteX6" fmla="*/ 0 w 226299"/>
                      <a:gd name="connsiteY6" fmla="*/ 16569 h 33138"/>
                      <a:gd name="connsiteX7" fmla="*/ 48196 w 226299"/>
                      <a:gd name="connsiteY7" fmla="*/ 4764 h 33138"/>
                      <a:gd name="connsiteX8" fmla="*/ 113149 w 226299"/>
                      <a:gd name="connsiteY8" fmla="*/ 0 h 331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26299" h="33138">
                        <a:moveTo>
                          <a:pt x="113149" y="0"/>
                        </a:moveTo>
                        <a:cubicBezTo>
                          <a:pt x="136189" y="0"/>
                          <a:pt x="158138" y="1696"/>
                          <a:pt x="178102" y="4764"/>
                        </a:cubicBezTo>
                        <a:lnTo>
                          <a:pt x="226299" y="16569"/>
                        </a:lnTo>
                        <a:lnTo>
                          <a:pt x="178102" y="28374"/>
                        </a:lnTo>
                        <a:cubicBezTo>
                          <a:pt x="158138" y="31442"/>
                          <a:pt x="136189" y="33138"/>
                          <a:pt x="113149" y="33138"/>
                        </a:cubicBezTo>
                        <a:cubicBezTo>
                          <a:pt x="90109" y="33138"/>
                          <a:pt x="68160" y="31442"/>
                          <a:pt x="48196" y="28374"/>
                        </a:cubicBezTo>
                        <a:lnTo>
                          <a:pt x="0" y="16569"/>
                        </a:lnTo>
                        <a:lnTo>
                          <a:pt x="48196" y="4764"/>
                        </a:lnTo>
                        <a:cubicBezTo>
                          <a:pt x="68160" y="1696"/>
                          <a:pt x="90109" y="0"/>
                          <a:pt x="113149" y="0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332" name="グループ化 331">
                  <a:extLst>
                    <a:ext uri="{FF2B5EF4-FFF2-40B4-BE49-F238E27FC236}">
                      <a16:creationId xmlns:a16="http://schemas.microsoft.com/office/drawing/2014/main" id="{63C97C26-6A85-480F-822A-777062B81345}"/>
                    </a:ext>
                  </a:extLst>
                </p:cNvPr>
                <p:cNvGrpSpPr/>
                <p:nvPr/>
              </p:nvGrpSpPr>
              <p:grpSpPr>
                <a:xfrm flipH="1">
                  <a:off x="1267856" y="799611"/>
                  <a:ext cx="135002" cy="93534"/>
                  <a:chOff x="419854" y="787816"/>
                  <a:chExt cx="226299" cy="132157"/>
                </a:xfrm>
              </p:grpSpPr>
              <p:sp>
                <p:nvSpPr>
                  <p:cNvPr id="333" name="フリーフォーム: 図形 332">
                    <a:extLst>
                      <a:ext uri="{FF2B5EF4-FFF2-40B4-BE49-F238E27FC236}">
                        <a16:creationId xmlns:a16="http://schemas.microsoft.com/office/drawing/2014/main" id="{DB6F1C3D-F234-42F5-BBCA-DE14DFB609B9}"/>
                      </a:ext>
                    </a:extLst>
                  </p:cNvPr>
                  <p:cNvSpPr/>
                  <p:nvPr/>
                </p:nvSpPr>
                <p:spPr>
                  <a:xfrm rot="900000">
                    <a:off x="419854" y="787816"/>
                    <a:ext cx="226299" cy="33138"/>
                  </a:xfrm>
                  <a:custGeom>
                    <a:avLst/>
                    <a:gdLst>
                      <a:gd name="connsiteX0" fmla="*/ 113149 w 226299"/>
                      <a:gd name="connsiteY0" fmla="*/ 0 h 33138"/>
                      <a:gd name="connsiteX1" fmla="*/ 178102 w 226299"/>
                      <a:gd name="connsiteY1" fmla="*/ 4764 h 33138"/>
                      <a:gd name="connsiteX2" fmla="*/ 226299 w 226299"/>
                      <a:gd name="connsiteY2" fmla="*/ 16569 h 33138"/>
                      <a:gd name="connsiteX3" fmla="*/ 178102 w 226299"/>
                      <a:gd name="connsiteY3" fmla="*/ 28374 h 33138"/>
                      <a:gd name="connsiteX4" fmla="*/ 113149 w 226299"/>
                      <a:gd name="connsiteY4" fmla="*/ 33138 h 33138"/>
                      <a:gd name="connsiteX5" fmla="*/ 48196 w 226299"/>
                      <a:gd name="connsiteY5" fmla="*/ 28374 h 33138"/>
                      <a:gd name="connsiteX6" fmla="*/ 0 w 226299"/>
                      <a:gd name="connsiteY6" fmla="*/ 16569 h 33138"/>
                      <a:gd name="connsiteX7" fmla="*/ 48196 w 226299"/>
                      <a:gd name="connsiteY7" fmla="*/ 4764 h 33138"/>
                      <a:gd name="connsiteX8" fmla="*/ 113149 w 226299"/>
                      <a:gd name="connsiteY8" fmla="*/ 0 h 331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26299" h="33138">
                        <a:moveTo>
                          <a:pt x="113149" y="0"/>
                        </a:moveTo>
                        <a:cubicBezTo>
                          <a:pt x="136189" y="0"/>
                          <a:pt x="158138" y="1696"/>
                          <a:pt x="178102" y="4764"/>
                        </a:cubicBezTo>
                        <a:lnTo>
                          <a:pt x="226299" y="16569"/>
                        </a:lnTo>
                        <a:lnTo>
                          <a:pt x="178102" y="28374"/>
                        </a:lnTo>
                        <a:cubicBezTo>
                          <a:pt x="158138" y="31442"/>
                          <a:pt x="136189" y="33138"/>
                          <a:pt x="113149" y="33138"/>
                        </a:cubicBezTo>
                        <a:cubicBezTo>
                          <a:pt x="90109" y="33138"/>
                          <a:pt x="68160" y="31442"/>
                          <a:pt x="48196" y="28374"/>
                        </a:cubicBezTo>
                        <a:lnTo>
                          <a:pt x="0" y="16569"/>
                        </a:lnTo>
                        <a:lnTo>
                          <a:pt x="48196" y="4764"/>
                        </a:lnTo>
                        <a:cubicBezTo>
                          <a:pt x="68160" y="1696"/>
                          <a:pt x="90109" y="0"/>
                          <a:pt x="113149" y="0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34" name="フリーフォーム: 図形 333">
                    <a:extLst>
                      <a:ext uri="{FF2B5EF4-FFF2-40B4-BE49-F238E27FC236}">
                        <a16:creationId xmlns:a16="http://schemas.microsoft.com/office/drawing/2014/main" id="{B130CB71-56E7-4EC2-A163-376749E06AA5}"/>
                      </a:ext>
                    </a:extLst>
                  </p:cNvPr>
                  <p:cNvSpPr/>
                  <p:nvPr/>
                </p:nvSpPr>
                <p:spPr>
                  <a:xfrm rot="20700000" flipV="1">
                    <a:off x="419854" y="886835"/>
                    <a:ext cx="226299" cy="33138"/>
                  </a:xfrm>
                  <a:custGeom>
                    <a:avLst/>
                    <a:gdLst>
                      <a:gd name="connsiteX0" fmla="*/ 113149 w 226299"/>
                      <a:gd name="connsiteY0" fmla="*/ 0 h 33138"/>
                      <a:gd name="connsiteX1" fmla="*/ 178102 w 226299"/>
                      <a:gd name="connsiteY1" fmla="*/ 4764 h 33138"/>
                      <a:gd name="connsiteX2" fmla="*/ 226299 w 226299"/>
                      <a:gd name="connsiteY2" fmla="*/ 16569 h 33138"/>
                      <a:gd name="connsiteX3" fmla="*/ 178102 w 226299"/>
                      <a:gd name="connsiteY3" fmla="*/ 28374 h 33138"/>
                      <a:gd name="connsiteX4" fmla="*/ 113149 w 226299"/>
                      <a:gd name="connsiteY4" fmla="*/ 33138 h 33138"/>
                      <a:gd name="connsiteX5" fmla="*/ 48196 w 226299"/>
                      <a:gd name="connsiteY5" fmla="*/ 28374 h 33138"/>
                      <a:gd name="connsiteX6" fmla="*/ 0 w 226299"/>
                      <a:gd name="connsiteY6" fmla="*/ 16569 h 33138"/>
                      <a:gd name="connsiteX7" fmla="*/ 48196 w 226299"/>
                      <a:gd name="connsiteY7" fmla="*/ 4764 h 33138"/>
                      <a:gd name="connsiteX8" fmla="*/ 113149 w 226299"/>
                      <a:gd name="connsiteY8" fmla="*/ 0 h 331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26299" h="33138">
                        <a:moveTo>
                          <a:pt x="113149" y="0"/>
                        </a:moveTo>
                        <a:cubicBezTo>
                          <a:pt x="136189" y="0"/>
                          <a:pt x="158138" y="1696"/>
                          <a:pt x="178102" y="4764"/>
                        </a:cubicBezTo>
                        <a:lnTo>
                          <a:pt x="226299" y="16569"/>
                        </a:lnTo>
                        <a:lnTo>
                          <a:pt x="178102" y="28374"/>
                        </a:lnTo>
                        <a:cubicBezTo>
                          <a:pt x="158138" y="31442"/>
                          <a:pt x="136189" y="33138"/>
                          <a:pt x="113149" y="33138"/>
                        </a:cubicBezTo>
                        <a:cubicBezTo>
                          <a:pt x="90109" y="33138"/>
                          <a:pt x="68160" y="31442"/>
                          <a:pt x="48196" y="28374"/>
                        </a:cubicBezTo>
                        <a:lnTo>
                          <a:pt x="0" y="16569"/>
                        </a:lnTo>
                        <a:lnTo>
                          <a:pt x="48196" y="4764"/>
                        </a:lnTo>
                        <a:cubicBezTo>
                          <a:pt x="68160" y="1696"/>
                          <a:pt x="90109" y="0"/>
                          <a:pt x="113149" y="0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sp>
            <p:nvSpPr>
              <p:cNvPr id="327" name="フリーフォーム: 図形 326">
                <a:extLst>
                  <a:ext uri="{FF2B5EF4-FFF2-40B4-BE49-F238E27FC236}">
                    <a16:creationId xmlns:a16="http://schemas.microsoft.com/office/drawing/2014/main" id="{67501DEC-2D16-4E7F-8F08-F5388AF86995}"/>
                  </a:ext>
                </a:extLst>
              </p:cNvPr>
              <p:cNvSpPr/>
              <p:nvPr/>
            </p:nvSpPr>
            <p:spPr>
              <a:xfrm>
                <a:off x="1696496" y="1520075"/>
                <a:ext cx="156500" cy="138072"/>
              </a:xfrm>
              <a:custGeom>
                <a:avLst/>
                <a:gdLst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498937 w 1911401"/>
                  <a:gd name="connsiteY9" fmla="*/ 964066 h 1686351"/>
                  <a:gd name="connsiteX10" fmla="*/ 498541 w 1911401"/>
                  <a:gd name="connsiteY10" fmla="*/ 960376 h 1686351"/>
                  <a:gd name="connsiteX11" fmla="*/ 499128 w 1911401"/>
                  <a:gd name="connsiteY11" fmla="*/ 960372 h 1686351"/>
                  <a:gd name="connsiteX12" fmla="*/ 502381 w 1911401"/>
                  <a:gd name="connsiteY12" fmla="*/ 897493 h 1686351"/>
                  <a:gd name="connsiteX13" fmla="*/ 794565 w 1911401"/>
                  <a:gd name="connsiteY13" fmla="*/ 540175 h 1686351"/>
                  <a:gd name="connsiteX14" fmla="*/ 932798 w 1911401"/>
                  <a:gd name="connsiteY14" fmla="*/ 516036 h 1686351"/>
                  <a:gd name="connsiteX15" fmla="*/ 1291783 w 1911401"/>
                  <a:gd name="connsiteY15" fmla="*/ 694250 h 1686351"/>
                  <a:gd name="connsiteX16" fmla="*/ 1293622 w 1911401"/>
                  <a:gd name="connsiteY16" fmla="*/ 1214789 h 1686351"/>
                  <a:gd name="connsiteX17" fmla="*/ 1116859 w 1911401"/>
                  <a:gd name="connsiteY17" fmla="*/ 1085948 h 1686351"/>
                  <a:gd name="connsiteX18" fmla="*/ 1115935 w 1911401"/>
                  <a:gd name="connsiteY18" fmla="*/ 824336 h 1686351"/>
                  <a:gd name="connsiteX19" fmla="*/ 866044 w 1911401"/>
                  <a:gd name="connsiteY19" fmla="*/ 746901 h 1686351"/>
                  <a:gd name="connsiteX20" fmla="*/ 726575 w 1911401"/>
                  <a:gd name="connsiteY20" fmla="*/ 892232 h 1686351"/>
                  <a:gd name="connsiteX21" fmla="*/ 717681 w 1911401"/>
                  <a:gd name="connsiteY21" fmla="*/ 959664 h 1686351"/>
                  <a:gd name="connsiteX22" fmla="*/ 728069 w 1911401"/>
                  <a:gd name="connsiteY22" fmla="*/ 1056567 h 1686351"/>
                  <a:gd name="connsiteX23" fmla="*/ 1204964 w 1911401"/>
                  <a:gd name="connsiteY23" fmla="*/ 1441550 h 1686351"/>
                  <a:gd name="connsiteX24" fmla="*/ 1689160 w 1911401"/>
                  <a:gd name="connsiteY24" fmla="*/ 955770 h 1686351"/>
                  <a:gd name="connsiteX25" fmla="*/ 1690491 w 1911401"/>
                  <a:gd name="connsiteY25" fmla="*/ 955770 h 1686351"/>
                  <a:gd name="connsiteX26" fmla="*/ 1680575 w 1911401"/>
                  <a:gd name="connsiteY26" fmla="*/ 833526 h 1686351"/>
                  <a:gd name="connsiteX27" fmla="*/ 1127879 w 1911401"/>
                  <a:gd name="connsiteY27" fmla="*/ 241185 h 1686351"/>
                  <a:gd name="connsiteX28" fmla="*/ 299899 w 1911401"/>
                  <a:gd name="connsiteY28" fmla="*/ 623872 h 1686351"/>
                  <a:gd name="connsiteX29" fmla="*/ 481882 w 1911401"/>
                  <a:gd name="connsiteY29" fmla="*/ 1517674 h 1686351"/>
                  <a:gd name="connsiteX30" fmla="*/ 339639 w 1911401"/>
                  <a:gd name="connsiteY30" fmla="*/ 1686351 h 1686351"/>
                  <a:gd name="connsiteX31" fmla="*/ 103026 w 1911401"/>
                  <a:gd name="connsiteY31" fmla="*/ 524240 h 1686351"/>
                  <a:gd name="connsiteX32" fmla="*/ 1017819 w 1911401"/>
                  <a:gd name="connsiteY32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498937 w 1911401"/>
                  <a:gd name="connsiteY9" fmla="*/ 964066 h 1686351"/>
                  <a:gd name="connsiteX10" fmla="*/ 498541 w 1911401"/>
                  <a:gd name="connsiteY10" fmla="*/ 960376 h 1686351"/>
                  <a:gd name="connsiteX11" fmla="*/ 502381 w 1911401"/>
                  <a:gd name="connsiteY11" fmla="*/ 897493 h 1686351"/>
                  <a:gd name="connsiteX12" fmla="*/ 794565 w 1911401"/>
                  <a:gd name="connsiteY12" fmla="*/ 540175 h 1686351"/>
                  <a:gd name="connsiteX13" fmla="*/ 932798 w 1911401"/>
                  <a:gd name="connsiteY13" fmla="*/ 516036 h 1686351"/>
                  <a:gd name="connsiteX14" fmla="*/ 1291783 w 1911401"/>
                  <a:gd name="connsiteY14" fmla="*/ 694250 h 1686351"/>
                  <a:gd name="connsiteX15" fmla="*/ 1293622 w 1911401"/>
                  <a:gd name="connsiteY15" fmla="*/ 1214789 h 1686351"/>
                  <a:gd name="connsiteX16" fmla="*/ 1116859 w 1911401"/>
                  <a:gd name="connsiteY16" fmla="*/ 1085948 h 1686351"/>
                  <a:gd name="connsiteX17" fmla="*/ 1115935 w 1911401"/>
                  <a:gd name="connsiteY17" fmla="*/ 824336 h 1686351"/>
                  <a:gd name="connsiteX18" fmla="*/ 866044 w 1911401"/>
                  <a:gd name="connsiteY18" fmla="*/ 746901 h 1686351"/>
                  <a:gd name="connsiteX19" fmla="*/ 726575 w 1911401"/>
                  <a:gd name="connsiteY19" fmla="*/ 892232 h 1686351"/>
                  <a:gd name="connsiteX20" fmla="*/ 717681 w 1911401"/>
                  <a:gd name="connsiteY20" fmla="*/ 959664 h 1686351"/>
                  <a:gd name="connsiteX21" fmla="*/ 728069 w 1911401"/>
                  <a:gd name="connsiteY21" fmla="*/ 1056567 h 1686351"/>
                  <a:gd name="connsiteX22" fmla="*/ 1204964 w 1911401"/>
                  <a:gd name="connsiteY22" fmla="*/ 1441550 h 1686351"/>
                  <a:gd name="connsiteX23" fmla="*/ 1689160 w 1911401"/>
                  <a:gd name="connsiteY23" fmla="*/ 955770 h 1686351"/>
                  <a:gd name="connsiteX24" fmla="*/ 1690491 w 1911401"/>
                  <a:gd name="connsiteY24" fmla="*/ 955770 h 1686351"/>
                  <a:gd name="connsiteX25" fmla="*/ 1680575 w 1911401"/>
                  <a:gd name="connsiteY25" fmla="*/ 833526 h 1686351"/>
                  <a:gd name="connsiteX26" fmla="*/ 1127879 w 1911401"/>
                  <a:gd name="connsiteY26" fmla="*/ 241185 h 1686351"/>
                  <a:gd name="connsiteX27" fmla="*/ 299899 w 1911401"/>
                  <a:gd name="connsiteY27" fmla="*/ 623872 h 1686351"/>
                  <a:gd name="connsiteX28" fmla="*/ 481882 w 1911401"/>
                  <a:gd name="connsiteY28" fmla="*/ 1517674 h 1686351"/>
                  <a:gd name="connsiteX29" fmla="*/ 339639 w 1911401"/>
                  <a:gd name="connsiteY29" fmla="*/ 1686351 h 1686351"/>
                  <a:gd name="connsiteX30" fmla="*/ 103026 w 1911401"/>
                  <a:gd name="connsiteY30" fmla="*/ 524240 h 1686351"/>
                  <a:gd name="connsiteX31" fmla="*/ 1017819 w 1911401"/>
                  <a:gd name="connsiteY31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498937 w 1911401"/>
                  <a:gd name="connsiteY9" fmla="*/ 964066 h 1686351"/>
                  <a:gd name="connsiteX10" fmla="*/ 502381 w 1911401"/>
                  <a:gd name="connsiteY10" fmla="*/ 897493 h 1686351"/>
                  <a:gd name="connsiteX11" fmla="*/ 794565 w 1911401"/>
                  <a:gd name="connsiteY11" fmla="*/ 540175 h 1686351"/>
                  <a:gd name="connsiteX12" fmla="*/ 932798 w 1911401"/>
                  <a:gd name="connsiteY12" fmla="*/ 516036 h 1686351"/>
                  <a:gd name="connsiteX13" fmla="*/ 1291783 w 1911401"/>
                  <a:gd name="connsiteY13" fmla="*/ 694250 h 1686351"/>
                  <a:gd name="connsiteX14" fmla="*/ 1293622 w 1911401"/>
                  <a:gd name="connsiteY14" fmla="*/ 1214789 h 1686351"/>
                  <a:gd name="connsiteX15" fmla="*/ 1116859 w 1911401"/>
                  <a:gd name="connsiteY15" fmla="*/ 1085948 h 1686351"/>
                  <a:gd name="connsiteX16" fmla="*/ 1115935 w 1911401"/>
                  <a:gd name="connsiteY16" fmla="*/ 824336 h 1686351"/>
                  <a:gd name="connsiteX17" fmla="*/ 866044 w 1911401"/>
                  <a:gd name="connsiteY17" fmla="*/ 746901 h 1686351"/>
                  <a:gd name="connsiteX18" fmla="*/ 726575 w 1911401"/>
                  <a:gd name="connsiteY18" fmla="*/ 892232 h 1686351"/>
                  <a:gd name="connsiteX19" fmla="*/ 717681 w 1911401"/>
                  <a:gd name="connsiteY19" fmla="*/ 959664 h 1686351"/>
                  <a:gd name="connsiteX20" fmla="*/ 728069 w 1911401"/>
                  <a:gd name="connsiteY20" fmla="*/ 1056567 h 1686351"/>
                  <a:gd name="connsiteX21" fmla="*/ 1204964 w 1911401"/>
                  <a:gd name="connsiteY21" fmla="*/ 1441550 h 1686351"/>
                  <a:gd name="connsiteX22" fmla="*/ 1689160 w 1911401"/>
                  <a:gd name="connsiteY22" fmla="*/ 955770 h 1686351"/>
                  <a:gd name="connsiteX23" fmla="*/ 1690491 w 1911401"/>
                  <a:gd name="connsiteY23" fmla="*/ 955770 h 1686351"/>
                  <a:gd name="connsiteX24" fmla="*/ 1680575 w 1911401"/>
                  <a:gd name="connsiteY24" fmla="*/ 833526 h 1686351"/>
                  <a:gd name="connsiteX25" fmla="*/ 1127879 w 1911401"/>
                  <a:gd name="connsiteY25" fmla="*/ 241185 h 1686351"/>
                  <a:gd name="connsiteX26" fmla="*/ 299899 w 1911401"/>
                  <a:gd name="connsiteY26" fmla="*/ 623872 h 1686351"/>
                  <a:gd name="connsiteX27" fmla="*/ 481882 w 1911401"/>
                  <a:gd name="connsiteY27" fmla="*/ 1517674 h 1686351"/>
                  <a:gd name="connsiteX28" fmla="*/ 339639 w 1911401"/>
                  <a:gd name="connsiteY28" fmla="*/ 1686351 h 1686351"/>
                  <a:gd name="connsiteX29" fmla="*/ 103026 w 1911401"/>
                  <a:gd name="connsiteY29" fmla="*/ 524240 h 1686351"/>
                  <a:gd name="connsiteX30" fmla="*/ 1017819 w 1911401"/>
                  <a:gd name="connsiteY30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502381 w 1911401"/>
                  <a:gd name="connsiteY9" fmla="*/ 897493 h 1686351"/>
                  <a:gd name="connsiteX10" fmla="*/ 794565 w 1911401"/>
                  <a:gd name="connsiteY10" fmla="*/ 540175 h 1686351"/>
                  <a:gd name="connsiteX11" fmla="*/ 932798 w 1911401"/>
                  <a:gd name="connsiteY11" fmla="*/ 516036 h 1686351"/>
                  <a:gd name="connsiteX12" fmla="*/ 1291783 w 1911401"/>
                  <a:gd name="connsiteY12" fmla="*/ 694250 h 1686351"/>
                  <a:gd name="connsiteX13" fmla="*/ 1293622 w 1911401"/>
                  <a:gd name="connsiteY13" fmla="*/ 1214789 h 1686351"/>
                  <a:gd name="connsiteX14" fmla="*/ 1116859 w 1911401"/>
                  <a:gd name="connsiteY14" fmla="*/ 1085948 h 1686351"/>
                  <a:gd name="connsiteX15" fmla="*/ 1115935 w 1911401"/>
                  <a:gd name="connsiteY15" fmla="*/ 824336 h 1686351"/>
                  <a:gd name="connsiteX16" fmla="*/ 866044 w 1911401"/>
                  <a:gd name="connsiteY16" fmla="*/ 746901 h 1686351"/>
                  <a:gd name="connsiteX17" fmla="*/ 726575 w 1911401"/>
                  <a:gd name="connsiteY17" fmla="*/ 892232 h 1686351"/>
                  <a:gd name="connsiteX18" fmla="*/ 717681 w 1911401"/>
                  <a:gd name="connsiteY18" fmla="*/ 959664 h 1686351"/>
                  <a:gd name="connsiteX19" fmla="*/ 728069 w 1911401"/>
                  <a:gd name="connsiteY19" fmla="*/ 1056567 h 1686351"/>
                  <a:gd name="connsiteX20" fmla="*/ 1204964 w 1911401"/>
                  <a:gd name="connsiteY20" fmla="*/ 1441550 h 1686351"/>
                  <a:gd name="connsiteX21" fmla="*/ 1689160 w 1911401"/>
                  <a:gd name="connsiteY21" fmla="*/ 955770 h 1686351"/>
                  <a:gd name="connsiteX22" fmla="*/ 1690491 w 1911401"/>
                  <a:gd name="connsiteY22" fmla="*/ 955770 h 1686351"/>
                  <a:gd name="connsiteX23" fmla="*/ 1680575 w 1911401"/>
                  <a:gd name="connsiteY23" fmla="*/ 833526 h 1686351"/>
                  <a:gd name="connsiteX24" fmla="*/ 1127879 w 1911401"/>
                  <a:gd name="connsiteY24" fmla="*/ 241185 h 1686351"/>
                  <a:gd name="connsiteX25" fmla="*/ 299899 w 1911401"/>
                  <a:gd name="connsiteY25" fmla="*/ 623872 h 1686351"/>
                  <a:gd name="connsiteX26" fmla="*/ 481882 w 1911401"/>
                  <a:gd name="connsiteY26" fmla="*/ 1517674 h 1686351"/>
                  <a:gd name="connsiteX27" fmla="*/ 339639 w 1911401"/>
                  <a:gd name="connsiteY27" fmla="*/ 1686351 h 1686351"/>
                  <a:gd name="connsiteX28" fmla="*/ 103026 w 1911401"/>
                  <a:gd name="connsiteY28" fmla="*/ 524240 h 1686351"/>
                  <a:gd name="connsiteX29" fmla="*/ 1017819 w 1911401"/>
                  <a:gd name="connsiteY29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502381 w 1911401"/>
                  <a:gd name="connsiteY8" fmla="*/ 897493 h 1686351"/>
                  <a:gd name="connsiteX9" fmla="*/ 794565 w 1911401"/>
                  <a:gd name="connsiteY9" fmla="*/ 540175 h 1686351"/>
                  <a:gd name="connsiteX10" fmla="*/ 932798 w 1911401"/>
                  <a:gd name="connsiteY10" fmla="*/ 516036 h 1686351"/>
                  <a:gd name="connsiteX11" fmla="*/ 1291783 w 1911401"/>
                  <a:gd name="connsiteY11" fmla="*/ 694250 h 1686351"/>
                  <a:gd name="connsiteX12" fmla="*/ 1293622 w 1911401"/>
                  <a:gd name="connsiteY12" fmla="*/ 1214789 h 1686351"/>
                  <a:gd name="connsiteX13" fmla="*/ 1116859 w 1911401"/>
                  <a:gd name="connsiteY13" fmla="*/ 1085948 h 1686351"/>
                  <a:gd name="connsiteX14" fmla="*/ 1115935 w 1911401"/>
                  <a:gd name="connsiteY14" fmla="*/ 824336 h 1686351"/>
                  <a:gd name="connsiteX15" fmla="*/ 866044 w 1911401"/>
                  <a:gd name="connsiteY15" fmla="*/ 746901 h 1686351"/>
                  <a:gd name="connsiteX16" fmla="*/ 726575 w 1911401"/>
                  <a:gd name="connsiteY16" fmla="*/ 892232 h 1686351"/>
                  <a:gd name="connsiteX17" fmla="*/ 717681 w 1911401"/>
                  <a:gd name="connsiteY17" fmla="*/ 959664 h 1686351"/>
                  <a:gd name="connsiteX18" fmla="*/ 728069 w 1911401"/>
                  <a:gd name="connsiteY18" fmla="*/ 1056567 h 1686351"/>
                  <a:gd name="connsiteX19" fmla="*/ 1204964 w 1911401"/>
                  <a:gd name="connsiteY19" fmla="*/ 1441550 h 1686351"/>
                  <a:gd name="connsiteX20" fmla="*/ 1689160 w 1911401"/>
                  <a:gd name="connsiteY20" fmla="*/ 955770 h 1686351"/>
                  <a:gd name="connsiteX21" fmla="*/ 1690491 w 1911401"/>
                  <a:gd name="connsiteY21" fmla="*/ 955770 h 1686351"/>
                  <a:gd name="connsiteX22" fmla="*/ 1680575 w 1911401"/>
                  <a:gd name="connsiteY22" fmla="*/ 833526 h 1686351"/>
                  <a:gd name="connsiteX23" fmla="*/ 1127879 w 1911401"/>
                  <a:gd name="connsiteY23" fmla="*/ 241185 h 1686351"/>
                  <a:gd name="connsiteX24" fmla="*/ 299899 w 1911401"/>
                  <a:gd name="connsiteY24" fmla="*/ 623872 h 1686351"/>
                  <a:gd name="connsiteX25" fmla="*/ 481882 w 1911401"/>
                  <a:gd name="connsiteY25" fmla="*/ 1517674 h 1686351"/>
                  <a:gd name="connsiteX26" fmla="*/ 339639 w 1911401"/>
                  <a:gd name="connsiteY26" fmla="*/ 1686351 h 1686351"/>
                  <a:gd name="connsiteX27" fmla="*/ 103026 w 1911401"/>
                  <a:gd name="connsiteY27" fmla="*/ 524240 h 1686351"/>
                  <a:gd name="connsiteX28" fmla="*/ 1017819 w 1911401"/>
                  <a:gd name="connsiteY28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17681 w 1911401"/>
                  <a:gd name="connsiteY16" fmla="*/ 959664 h 1686351"/>
                  <a:gd name="connsiteX17" fmla="*/ 728069 w 1911401"/>
                  <a:gd name="connsiteY17" fmla="*/ 1056567 h 1686351"/>
                  <a:gd name="connsiteX18" fmla="*/ 1204964 w 1911401"/>
                  <a:gd name="connsiteY18" fmla="*/ 1441550 h 1686351"/>
                  <a:gd name="connsiteX19" fmla="*/ 1689160 w 1911401"/>
                  <a:gd name="connsiteY19" fmla="*/ 955770 h 1686351"/>
                  <a:gd name="connsiteX20" fmla="*/ 1690491 w 1911401"/>
                  <a:gd name="connsiteY20" fmla="*/ 955770 h 1686351"/>
                  <a:gd name="connsiteX21" fmla="*/ 1680575 w 1911401"/>
                  <a:gd name="connsiteY21" fmla="*/ 833526 h 1686351"/>
                  <a:gd name="connsiteX22" fmla="*/ 1127879 w 1911401"/>
                  <a:gd name="connsiteY22" fmla="*/ 241185 h 1686351"/>
                  <a:gd name="connsiteX23" fmla="*/ 299899 w 1911401"/>
                  <a:gd name="connsiteY23" fmla="*/ 623872 h 1686351"/>
                  <a:gd name="connsiteX24" fmla="*/ 481882 w 1911401"/>
                  <a:gd name="connsiteY24" fmla="*/ 1517674 h 1686351"/>
                  <a:gd name="connsiteX25" fmla="*/ 339639 w 1911401"/>
                  <a:gd name="connsiteY25" fmla="*/ 1686351 h 1686351"/>
                  <a:gd name="connsiteX26" fmla="*/ 103026 w 1911401"/>
                  <a:gd name="connsiteY26" fmla="*/ 524240 h 1686351"/>
                  <a:gd name="connsiteX27" fmla="*/ 1017819 w 1911401"/>
                  <a:gd name="connsiteY27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17681 w 1911401"/>
                  <a:gd name="connsiteY16" fmla="*/ 959664 h 1686351"/>
                  <a:gd name="connsiteX17" fmla="*/ 728069 w 1911401"/>
                  <a:gd name="connsiteY17" fmla="*/ 1056567 h 1686351"/>
                  <a:gd name="connsiteX18" fmla="*/ 1204964 w 1911401"/>
                  <a:gd name="connsiteY18" fmla="*/ 1441550 h 1686351"/>
                  <a:gd name="connsiteX19" fmla="*/ 1689160 w 1911401"/>
                  <a:gd name="connsiteY19" fmla="*/ 955770 h 1686351"/>
                  <a:gd name="connsiteX20" fmla="*/ 1690491 w 1911401"/>
                  <a:gd name="connsiteY20" fmla="*/ 955770 h 1686351"/>
                  <a:gd name="connsiteX21" fmla="*/ 1680575 w 1911401"/>
                  <a:gd name="connsiteY21" fmla="*/ 833526 h 1686351"/>
                  <a:gd name="connsiteX22" fmla="*/ 1127879 w 1911401"/>
                  <a:gd name="connsiteY22" fmla="*/ 241185 h 1686351"/>
                  <a:gd name="connsiteX23" fmla="*/ 299899 w 1911401"/>
                  <a:gd name="connsiteY23" fmla="*/ 623872 h 1686351"/>
                  <a:gd name="connsiteX24" fmla="*/ 481882 w 1911401"/>
                  <a:gd name="connsiteY24" fmla="*/ 1517674 h 1686351"/>
                  <a:gd name="connsiteX25" fmla="*/ 339639 w 1911401"/>
                  <a:gd name="connsiteY25" fmla="*/ 1686351 h 1686351"/>
                  <a:gd name="connsiteX26" fmla="*/ 103026 w 1911401"/>
                  <a:gd name="connsiteY26" fmla="*/ 524240 h 1686351"/>
                  <a:gd name="connsiteX27" fmla="*/ 1017819 w 1911401"/>
                  <a:gd name="connsiteY27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17681 w 1911401"/>
                  <a:gd name="connsiteY16" fmla="*/ 959664 h 1686351"/>
                  <a:gd name="connsiteX17" fmla="*/ 728069 w 1911401"/>
                  <a:gd name="connsiteY17" fmla="*/ 1056567 h 1686351"/>
                  <a:gd name="connsiteX18" fmla="*/ 1204964 w 1911401"/>
                  <a:gd name="connsiteY18" fmla="*/ 1441550 h 1686351"/>
                  <a:gd name="connsiteX19" fmla="*/ 1689160 w 1911401"/>
                  <a:gd name="connsiteY19" fmla="*/ 955770 h 1686351"/>
                  <a:gd name="connsiteX20" fmla="*/ 1690491 w 1911401"/>
                  <a:gd name="connsiteY20" fmla="*/ 955770 h 1686351"/>
                  <a:gd name="connsiteX21" fmla="*/ 1680575 w 1911401"/>
                  <a:gd name="connsiteY21" fmla="*/ 833526 h 1686351"/>
                  <a:gd name="connsiteX22" fmla="*/ 1127879 w 1911401"/>
                  <a:gd name="connsiteY22" fmla="*/ 241185 h 1686351"/>
                  <a:gd name="connsiteX23" fmla="*/ 299899 w 1911401"/>
                  <a:gd name="connsiteY23" fmla="*/ 623872 h 1686351"/>
                  <a:gd name="connsiteX24" fmla="*/ 481882 w 1911401"/>
                  <a:gd name="connsiteY24" fmla="*/ 1517674 h 1686351"/>
                  <a:gd name="connsiteX25" fmla="*/ 339639 w 1911401"/>
                  <a:gd name="connsiteY25" fmla="*/ 1686351 h 1686351"/>
                  <a:gd name="connsiteX26" fmla="*/ 103026 w 1911401"/>
                  <a:gd name="connsiteY26" fmla="*/ 524240 h 1686351"/>
                  <a:gd name="connsiteX27" fmla="*/ 1017819 w 1911401"/>
                  <a:gd name="connsiteY27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911401" h="1686351">
                    <a:moveTo>
                      <a:pt x="1017819" y="2040"/>
                    </a:moveTo>
                    <a:cubicBezTo>
                      <a:pt x="1071624" y="5569"/>
                      <a:pt x="1125706" y="13702"/>
                      <a:pt x="1179556" y="26675"/>
                    </a:cubicBezTo>
                    <a:cubicBezTo>
                      <a:pt x="1610357" y="130460"/>
                      <a:pt x="1913307" y="516775"/>
                      <a:pt x="1911392" y="959897"/>
                    </a:cubicBezTo>
                    <a:lnTo>
                      <a:pt x="1907813" y="959882"/>
                    </a:lnTo>
                    <a:lnTo>
                      <a:pt x="1893968" y="1097512"/>
                    </a:lnTo>
                    <a:cubicBezTo>
                      <a:pt x="1828524" y="1418043"/>
                      <a:pt x="1545509" y="1659506"/>
                      <a:pt x="1205679" y="1660616"/>
                    </a:cubicBezTo>
                    <a:cubicBezTo>
                      <a:pt x="865849" y="1661727"/>
                      <a:pt x="581262" y="1422119"/>
                      <a:pt x="513725" y="1102022"/>
                    </a:cubicBezTo>
                    <a:cubicBezTo>
                      <a:pt x="502801" y="998127"/>
                      <a:pt x="496637" y="965669"/>
                      <a:pt x="502381" y="897493"/>
                    </a:cubicBezTo>
                    <a:cubicBezTo>
                      <a:pt x="524078" y="734767"/>
                      <a:pt x="635664" y="595117"/>
                      <a:pt x="794565" y="540175"/>
                    </a:cubicBezTo>
                    <a:cubicBezTo>
                      <a:pt x="839966" y="524477"/>
                      <a:pt x="886600" y="516603"/>
                      <a:pt x="932798" y="516036"/>
                    </a:cubicBezTo>
                    <a:cubicBezTo>
                      <a:pt x="1071395" y="514334"/>
                      <a:pt x="1206076" y="578393"/>
                      <a:pt x="1291783" y="694250"/>
                    </a:cubicBezTo>
                    <a:cubicBezTo>
                      <a:pt x="1406059" y="848726"/>
                      <a:pt x="1406803" y="1059510"/>
                      <a:pt x="1293622" y="1214789"/>
                    </a:cubicBezTo>
                    <a:lnTo>
                      <a:pt x="1116859" y="1085948"/>
                    </a:lnTo>
                    <a:cubicBezTo>
                      <a:pt x="1173742" y="1007908"/>
                      <a:pt x="1173368" y="901972"/>
                      <a:pt x="1115935" y="824336"/>
                    </a:cubicBezTo>
                    <a:cubicBezTo>
                      <a:pt x="1058502" y="746700"/>
                      <a:pt x="957313" y="715344"/>
                      <a:pt x="866044" y="746901"/>
                    </a:cubicBezTo>
                    <a:cubicBezTo>
                      <a:pt x="797593" y="770569"/>
                      <a:pt x="749890" y="835072"/>
                      <a:pt x="726575" y="892232"/>
                    </a:cubicBezTo>
                    <a:cubicBezTo>
                      <a:pt x="703260" y="949392"/>
                      <a:pt x="715665" y="975595"/>
                      <a:pt x="728069" y="1056567"/>
                    </a:cubicBezTo>
                    <a:cubicBezTo>
                      <a:pt x="774616" y="1277178"/>
                      <a:pt x="970754" y="1442316"/>
                      <a:pt x="1204964" y="1441550"/>
                    </a:cubicBezTo>
                    <a:cubicBezTo>
                      <a:pt x="1472633" y="1440675"/>
                      <a:pt x="1689160" y="1223440"/>
                      <a:pt x="1689160" y="955770"/>
                    </a:cubicBezTo>
                    <a:lnTo>
                      <a:pt x="1690491" y="955770"/>
                    </a:lnTo>
                    <a:lnTo>
                      <a:pt x="1680575" y="833526"/>
                    </a:lnTo>
                    <a:cubicBezTo>
                      <a:pt x="1632433" y="547245"/>
                      <a:pt x="1417799" y="311030"/>
                      <a:pt x="1127879" y="241185"/>
                    </a:cubicBezTo>
                    <a:cubicBezTo>
                      <a:pt x="796541" y="161362"/>
                      <a:pt x="453793" y="319778"/>
                      <a:pt x="299899" y="623872"/>
                    </a:cubicBezTo>
                    <a:cubicBezTo>
                      <a:pt x="146005" y="927966"/>
                      <a:pt x="221339" y="1297962"/>
                      <a:pt x="481882" y="1517674"/>
                    </a:cubicBezTo>
                    <a:lnTo>
                      <a:pt x="339639" y="1686351"/>
                    </a:lnTo>
                    <a:cubicBezTo>
                      <a:pt x="883" y="1400684"/>
                      <a:pt x="-97065" y="919619"/>
                      <a:pt x="103026" y="524240"/>
                    </a:cubicBezTo>
                    <a:cubicBezTo>
                      <a:pt x="278106" y="178283"/>
                      <a:pt x="641182" y="-22658"/>
                      <a:pt x="1017819" y="2040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28" name="フリーフォーム: 図形 327">
                <a:extLst>
                  <a:ext uri="{FF2B5EF4-FFF2-40B4-BE49-F238E27FC236}">
                    <a16:creationId xmlns:a16="http://schemas.microsoft.com/office/drawing/2014/main" id="{52FB4EC4-8760-4165-9920-50E910E389E2}"/>
                  </a:ext>
                </a:extLst>
              </p:cNvPr>
              <p:cNvSpPr/>
              <p:nvPr/>
            </p:nvSpPr>
            <p:spPr>
              <a:xfrm>
                <a:off x="2141789" y="1520075"/>
                <a:ext cx="156500" cy="138072"/>
              </a:xfrm>
              <a:custGeom>
                <a:avLst/>
                <a:gdLst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498937 w 1911401"/>
                  <a:gd name="connsiteY9" fmla="*/ 964066 h 1686351"/>
                  <a:gd name="connsiteX10" fmla="*/ 498541 w 1911401"/>
                  <a:gd name="connsiteY10" fmla="*/ 960376 h 1686351"/>
                  <a:gd name="connsiteX11" fmla="*/ 499128 w 1911401"/>
                  <a:gd name="connsiteY11" fmla="*/ 960372 h 1686351"/>
                  <a:gd name="connsiteX12" fmla="*/ 502381 w 1911401"/>
                  <a:gd name="connsiteY12" fmla="*/ 897493 h 1686351"/>
                  <a:gd name="connsiteX13" fmla="*/ 794565 w 1911401"/>
                  <a:gd name="connsiteY13" fmla="*/ 540175 h 1686351"/>
                  <a:gd name="connsiteX14" fmla="*/ 932798 w 1911401"/>
                  <a:gd name="connsiteY14" fmla="*/ 516036 h 1686351"/>
                  <a:gd name="connsiteX15" fmla="*/ 1291783 w 1911401"/>
                  <a:gd name="connsiteY15" fmla="*/ 694250 h 1686351"/>
                  <a:gd name="connsiteX16" fmla="*/ 1293622 w 1911401"/>
                  <a:gd name="connsiteY16" fmla="*/ 1214789 h 1686351"/>
                  <a:gd name="connsiteX17" fmla="*/ 1116859 w 1911401"/>
                  <a:gd name="connsiteY17" fmla="*/ 1085948 h 1686351"/>
                  <a:gd name="connsiteX18" fmla="*/ 1115935 w 1911401"/>
                  <a:gd name="connsiteY18" fmla="*/ 824336 h 1686351"/>
                  <a:gd name="connsiteX19" fmla="*/ 866044 w 1911401"/>
                  <a:gd name="connsiteY19" fmla="*/ 746901 h 1686351"/>
                  <a:gd name="connsiteX20" fmla="*/ 726575 w 1911401"/>
                  <a:gd name="connsiteY20" fmla="*/ 892232 h 1686351"/>
                  <a:gd name="connsiteX21" fmla="*/ 717681 w 1911401"/>
                  <a:gd name="connsiteY21" fmla="*/ 959664 h 1686351"/>
                  <a:gd name="connsiteX22" fmla="*/ 728069 w 1911401"/>
                  <a:gd name="connsiteY22" fmla="*/ 1056567 h 1686351"/>
                  <a:gd name="connsiteX23" fmla="*/ 1204964 w 1911401"/>
                  <a:gd name="connsiteY23" fmla="*/ 1441550 h 1686351"/>
                  <a:gd name="connsiteX24" fmla="*/ 1689160 w 1911401"/>
                  <a:gd name="connsiteY24" fmla="*/ 955770 h 1686351"/>
                  <a:gd name="connsiteX25" fmla="*/ 1690491 w 1911401"/>
                  <a:gd name="connsiteY25" fmla="*/ 955770 h 1686351"/>
                  <a:gd name="connsiteX26" fmla="*/ 1680575 w 1911401"/>
                  <a:gd name="connsiteY26" fmla="*/ 833526 h 1686351"/>
                  <a:gd name="connsiteX27" fmla="*/ 1127879 w 1911401"/>
                  <a:gd name="connsiteY27" fmla="*/ 241185 h 1686351"/>
                  <a:gd name="connsiteX28" fmla="*/ 299899 w 1911401"/>
                  <a:gd name="connsiteY28" fmla="*/ 623872 h 1686351"/>
                  <a:gd name="connsiteX29" fmla="*/ 481882 w 1911401"/>
                  <a:gd name="connsiteY29" fmla="*/ 1517674 h 1686351"/>
                  <a:gd name="connsiteX30" fmla="*/ 339639 w 1911401"/>
                  <a:gd name="connsiteY30" fmla="*/ 1686351 h 1686351"/>
                  <a:gd name="connsiteX31" fmla="*/ 103026 w 1911401"/>
                  <a:gd name="connsiteY31" fmla="*/ 524240 h 1686351"/>
                  <a:gd name="connsiteX32" fmla="*/ 1017819 w 1911401"/>
                  <a:gd name="connsiteY32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498937 w 1911401"/>
                  <a:gd name="connsiteY9" fmla="*/ 964066 h 1686351"/>
                  <a:gd name="connsiteX10" fmla="*/ 498541 w 1911401"/>
                  <a:gd name="connsiteY10" fmla="*/ 960376 h 1686351"/>
                  <a:gd name="connsiteX11" fmla="*/ 502381 w 1911401"/>
                  <a:gd name="connsiteY11" fmla="*/ 897493 h 1686351"/>
                  <a:gd name="connsiteX12" fmla="*/ 794565 w 1911401"/>
                  <a:gd name="connsiteY12" fmla="*/ 540175 h 1686351"/>
                  <a:gd name="connsiteX13" fmla="*/ 932798 w 1911401"/>
                  <a:gd name="connsiteY13" fmla="*/ 516036 h 1686351"/>
                  <a:gd name="connsiteX14" fmla="*/ 1291783 w 1911401"/>
                  <a:gd name="connsiteY14" fmla="*/ 694250 h 1686351"/>
                  <a:gd name="connsiteX15" fmla="*/ 1293622 w 1911401"/>
                  <a:gd name="connsiteY15" fmla="*/ 1214789 h 1686351"/>
                  <a:gd name="connsiteX16" fmla="*/ 1116859 w 1911401"/>
                  <a:gd name="connsiteY16" fmla="*/ 1085948 h 1686351"/>
                  <a:gd name="connsiteX17" fmla="*/ 1115935 w 1911401"/>
                  <a:gd name="connsiteY17" fmla="*/ 824336 h 1686351"/>
                  <a:gd name="connsiteX18" fmla="*/ 866044 w 1911401"/>
                  <a:gd name="connsiteY18" fmla="*/ 746901 h 1686351"/>
                  <a:gd name="connsiteX19" fmla="*/ 726575 w 1911401"/>
                  <a:gd name="connsiteY19" fmla="*/ 892232 h 1686351"/>
                  <a:gd name="connsiteX20" fmla="*/ 717681 w 1911401"/>
                  <a:gd name="connsiteY20" fmla="*/ 959664 h 1686351"/>
                  <a:gd name="connsiteX21" fmla="*/ 728069 w 1911401"/>
                  <a:gd name="connsiteY21" fmla="*/ 1056567 h 1686351"/>
                  <a:gd name="connsiteX22" fmla="*/ 1204964 w 1911401"/>
                  <a:gd name="connsiteY22" fmla="*/ 1441550 h 1686351"/>
                  <a:gd name="connsiteX23" fmla="*/ 1689160 w 1911401"/>
                  <a:gd name="connsiteY23" fmla="*/ 955770 h 1686351"/>
                  <a:gd name="connsiteX24" fmla="*/ 1690491 w 1911401"/>
                  <a:gd name="connsiteY24" fmla="*/ 955770 h 1686351"/>
                  <a:gd name="connsiteX25" fmla="*/ 1680575 w 1911401"/>
                  <a:gd name="connsiteY25" fmla="*/ 833526 h 1686351"/>
                  <a:gd name="connsiteX26" fmla="*/ 1127879 w 1911401"/>
                  <a:gd name="connsiteY26" fmla="*/ 241185 h 1686351"/>
                  <a:gd name="connsiteX27" fmla="*/ 299899 w 1911401"/>
                  <a:gd name="connsiteY27" fmla="*/ 623872 h 1686351"/>
                  <a:gd name="connsiteX28" fmla="*/ 481882 w 1911401"/>
                  <a:gd name="connsiteY28" fmla="*/ 1517674 h 1686351"/>
                  <a:gd name="connsiteX29" fmla="*/ 339639 w 1911401"/>
                  <a:gd name="connsiteY29" fmla="*/ 1686351 h 1686351"/>
                  <a:gd name="connsiteX30" fmla="*/ 103026 w 1911401"/>
                  <a:gd name="connsiteY30" fmla="*/ 524240 h 1686351"/>
                  <a:gd name="connsiteX31" fmla="*/ 1017819 w 1911401"/>
                  <a:gd name="connsiteY31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498937 w 1911401"/>
                  <a:gd name="connsiteY9" fmla="*/ 964066 h 1686351"/>
                  <a:gd name="connsiteX10" fmla="*/ 502381 w 1911401"/>
                  <a:gd name="connsiteY10" fmla="*/ 897493 h 1686351"/>
                  <a:gd name="connsiteX11" fmla="*/ 794565 w 1911401"/>
                  <a:gd name="connsiteY11" fmla="*/ 540175 h 1686351"/>
                  <a:gd name="connsiteX12" fmla="*/ 932798 w 1911401"/>
                  <a:gd name="connsiteY12" fmla="*/ 516036 h 1686351"/>
                  <a:gd name="connsiteX13" fmla="*/ 1291783 w 1911401"/>
                  <a:gd name="connsiteY13" fmla="*/ 694250 h 1686351"/>
                  <a:gd name="connsiteX14" fmla="*/ 1293622 w 1911401"/>
                  <a:gd name="connsiteY14" fmla="*/ 1214789 h 1686351"/>
                  <a:gd name="connsiteX15" fmla="*/ 1116859 w 1911401"/>
                  <a:gd name="connsiteY15" fmla="*/ 1085948 h 1686351"/>
                  <a:gd name="connsiteX16" fmla="*/ 1115935 w 1911401"/>
                  <a:gd name="connsiteY16" fmla="*/ 824336 h 1686351"/>
                  <a:gd name="connsiteX17" fmla="*/ 866044 w 1911401"/>
                  <a:gd name="connsiteY17" fmla="*/ 746901 h 1686351"/>
                  <a:gd name="connsiteX18" fmla="*/ 726575 w 1911401"/>
                  <a:gd name="connsiteY18" fmla="*/ 892232 h 1686351"/>
                  <a:gd name="connsiteX19" fmla="*/ 717681 w 1911401"/>
                  <a:gd name="connsiteY19" fmla="*/ 959664 h 1686351"/>
                  <a:gd name="connsiteX20" fmla="*/ 728069 w 1911401"/>
                  <a:gd name="connsiteY20" fmla="*/ 1056567 h 1686351"/>
                  <a:gd name="connsiteX21" fmla="*/ 1204964 w 1911401"/>
                  <a:gd name="connsiteY21" fmla="*/ 1441550 h 1686351"/>
                  <a:gd name="connsiteX22" fmla="*/ 1689160 w 1911401"/>
                  <a:gd name="connsiteY22" fmla="*/ 955770 h 1686351"/>
                  <a:gd name="connsiteX23" fmla="*/ 1690491 w 1911401"/>
                  <a:gd name="connsiteY23" fmla="*/ 955770 h 1686351"/>
                  <a:gd name="connsiteX24" fmla="*/ 1680575 w 1911401"/>
                  <a:gd name="connsiteY24" fmla="*/ 833526 h 1686351"/>
                  <a:gd name="connsiteX25" fmla="*/ 1127879 w 1911401"/>
                  <a:gd name="connsiteY25" fmla="*/ 241185 h 1686351"/>
                  <a:gd name="connsiteX26" fmla="*/ 299899 w 1911401"/>
                  <a:gd name="connsiteY26" fmla="*/ 623872 h 1686351"/>
                  <a:gd name="connsiteX27" fmla="*/ 481882 w 1911401"/>
                  <a:gd name="connsiteY27" fmla="*/ 1517674 h 1686351"/>
                  <a:gd name="connsiteX28" fmla="*/ 339639 w 1911401"/>
                  <a:gd name="connsiteY28" fmla="*/ 1686351 h 1686351"/>
                  <a:gd name="connsiteX29" fmla="*/ 103026 w 1911401"/>
                  <a:gd name="connsiteY29" fmla="*/ 524240 h 1686351"/>
                  <a:gd name="connsiteX30" fmla="*/ 1017819 w 1911401"/>
                  <a:gd name="connsiteY30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502381 w 1911401"/>
                  <a:gd name="connsiteY9" fmla="*/ 897493 h 1686351"/>
                  <a:gd name="connsiteX10" fmla="*/ 794565 w 1911401"/>
                  <a:gd name="connsiteY10" fmla="*/ 540175 h 1686351"/>
                  <a:gd name="connsiteX11" fmla="*/ 932798 w 1911401"/>
                  <a:gd name="connsiteY11" fmla="*/ 516036 h 1686351"/>
                  <a:gd name="connsiteX12" fmla="*/ 1291783 w 1911401"/>
                  <a:gd name="connsiteY12" fmla="*/ 694250 h 1686351"/>
                  <a:gd name="connsiteX13" fmla="*/ 1293622 w 1911401"/>
                  <a:gd name="connsiteY13" fmla="*/ 1214789 h 1686351"/>
                  <a:gd name="connsiteX14" fmla="*/ 1116859 w 1911401"/>
                  <a:gd name="connsiteY14" fmla="*/ 1085948 h 1686351"/>
                  <a:gd name="connsiteX15" fmla="*/ 1115935 w 1911401"/>
                  <a:gd name="connsiteY15" fmla="*/ 824336 h 1686351"/>
                  <a:gd name="connsiteX16" fmla="*/ 866044 w 1911401"/>
                  <a:gd name="connsiteY16" fmla="*/ 746901 h 1686351"/>
                  <a:gd name="connsiteX17" fmla="*/ 726575 w 1911401"/>
                  <a:gd name="connsiteY17" fmla="*/ 892232 h 1686351"/>
                  <a:gd name="connsiteX18" fmla="*/ 717681 w 1911401"/>
                  <a:gd name="connsiteY18" fmla="*/ 959664 h 1686351"/>
                  <a:gd name="connsiteX19" fmla="*/ 728069 w 1911401"/>
                  <a:gd name="connsiteY19" fmla="*/ 1056567 h 1686351"/>
                  <a:gd name="connsiteX20" fmla="*/ 1204964 w 1911401"/>
                  <a:gd name="connsiteY20" fmla="*/ 1441550 h 1686351"/>
                  <a:gd name="connsiteX21" fmla="*/ 1689160 w 1911401"/>
                  <a:gd name="connsiteY21" fmla="*/ 955770 h 1686351"/>
                  <a:gd name="connsiteX22" fmla="*/ 1690491 w 1911401"/>
                  <a:gd name="connsiteY22" fmla="*/ 955770 h 1686351"/>
                  <a:gd name="connsiteX23" fmla="*/ 1680575 w 1911401"/>
                  <a:gd name="connsiteY23" fmla="*/ 833526 h 1686351"/>
                  <a:gd name="connsiteX24" fmla="*/ 1127879 w 1911401"/>
                  <a:gd name="connsiteY24" fmla="*/ 241185 h 1686351"/>
                  <a:gd name="connsiteX25" fmla="*/ 299899 w 1911401"/>
                  <a:gd name="connsiteY25" fmla="*/ 623872 h 1686351"/>
                  <a:gd name="connsiteX26" fmla="*/ 481882 w 1911401"/>
                  <a:gd name="connsiteY26" fmla="*/ 1517674 h 1686351"/>
                  <a:gd name="connsiteX27" fmla="*/ 339639 w 1911401"/>
                  <a:gd name="connsiteY27" fmla="*/ 1686351 h 1686351"/>
                  <a:gd name="connsiteX28" fmla="*/ 103026 w 1911401"/>
                  <a:gd name="connsiteY28" fmla="*/ 524240 h 1686351"/>
                  <a:gd name="connsiteX29" fmla="*/ 1017819 w 1911401"/>
                  <a:gd name="connsiteY29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502381 w 1911401"/>
                  <a:gd name="connsiteY8" fmla="*/ 897493 h 1686351"/>
                  <a:gd name="connsiteX9" fmla="*/ 794565 w 1911401"/>
                  <a:gd name="connsiteY9" fmla="*/ 540175 h 1686351"/>
                  <a:gd name="connsiteX10" fmla="*/ 932798 w 1911401"/>
                  <a:gd name="connsiteY10" fmla="*/ 516036 h 1686351"/>
                  <a:gd name="connsiteX11" fmla="*/ 1291783 w 1911401"/>
                  <a:gd name="connsiteY11" fmla="*/ 694250 h 1686351"/>
                  <a:gd name="connsiteX12" fmla="*/ 1293622 w 1911401"/>
                  <a:gd name="connsiteY12" fmla="*/ 1214789 h 1686351"/>
                  <a:gd name="connsiteX13" fmla="*/ 1116859 w 1911401"/>
                  <a:gd name="connsiteY13" fmla="*/ 1085948 h 1686351"/>
                  <a:gd name="connsiteX14" fmla="*/ 1115935 w 1911401"/>
                  <a:gd name="connsiteY14" fmla="*/ 824336 h 1686351"/>
                  <a:gd name="connsiteX15" fmla="*/ 866044 w 1911401"/>
                  <a:gd name="connsiteY15" fmla="*/ 746901 h 1686351"/>
                  <a:gd name="connsiteX16" fmla="*/ 726575 w 1911401"/>
                  <a:gd name="connsiteY16" fmla="*/ 892232 h 1686351"/>
                  <a:gd name="connsiteX17" fmla="*/ 717681 w 1911401"/>
                  <a:gd name="connsiteY17" fmla="*/ 959664 h 1686351"/>
                  <a:gd name="connsiteX18" fmla="*/ 728069 w 1911401"/>
                  <a:gd name="connsiteY18" fmla="*/ 1056567 h 1686351"/>
                  <a:gd name="connsiteX19" fmla="*/ 1204964 w 1911401"/>
                  <a:gd name="connsiteY19" fmla="*/ 1441550 h 1686351"/>
                  <a:gd name="connsiteX20" fmla="*/ 1689160 w 1911401"/>
                  <a:gd name="connsiteY20" fmla="*/ 955770 h 1686351"/>
                  <a:gd name="connsiteX21" fmla="*/ 1690491 w 1911401"/>
                  <a:gd name="connsiteY21" fmla="*/ 955770 h 1686351"/>
                  <a:gd name="connsiteX22" fmla="*/ 1680575 w 1911401"/>
                  <a:gd name="connsiteY22" fmla="*/ 833526 h 1686351"/>
                  <a:gd name="connsiteX23" fmla="*/ 1127879 w 1911401"/>
                  <a:gd name="connsiteY23" fmla="*/ 241185 h 1686351"/>
                  <a:gd name="connsiteX24" fmla="*/ 299899 w 1911401"/>
                  <a:gd name="connsiteY24" fmla="*/ 623872 h 1686351"/>
                  <a:gd name="connsiteX25" fmla="*/ 481882 w 1911401"/>
                  <a:gd name="connsiteY25" fmla="*/ 1517674 h 1686351"/>
                  <a:gd name="connsiteX26" fmla="*/ 339639 w 1911401"/>
                  <a:gd name="connsiteY26" fmla="*/ 1686351 h 1686351"/>
                  <a:gd name="connsiteX27" fmla="*/ 103026 w 1911401"/>
                  <a:gd name="connsiteY27" fmla="*/ 524240 h 1686351"/>
                  <a:gd name="connsiteX28" fmla="*/ 1017819 w 1911401"/>
                  <a:gd name="connsiteY28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17681 w 1911401"/>
                  <a:gd name="connsiteY16" fmla="*/ 959664 h 1686351"/>
                  <a:gd name="connsiteX17" fmla="*/ 728069 w 1911401"/>
                  <a:gd name="connsiteY17" fmla="*/ 1056567 h 1686351"/>
                  <a:gd name="connsiteX18" fmla="*/ 1204964 w 1911401"/>
                  <a:gd name="connsiteY18" fmla="*/ 1441550 h 1686351"/>
                  <a:gd name="connsiteX19" fmla="*/ 1689160 w 1911401"/>
                  <a:gd name="connsiteY19" fmla="*/ 955770 h 1686351"/>
                  <a:gd name="connsiteX20" fmla="*/ 1690491 w 1911401"/>
                  <a:gd name="connsiteY20" fmla="*/ 955770 h 1686351"/>
                  <a:gd name="connsiteX21" fmla="*/ 1680575 w 1911401"/>
                  <a:gd name="connsiteY21" fmla="*/ 833526 h 1686351"/>
                  <a:gd name="connsiteX22" fmla="*/ 1127879 w 1911401"/>
                  <a:gd name="connsiteY22" fmla="*/ 241185 h 1686351"/>
                  <a:gd name="connsiteX23" fmla="*/ 299899 w 1911401"/>
                  <a:gd name="connsiteY23" fmla="*/ 623872 h 1686351"/>
                  <a:gd name="connsiteX24" fmla="*/ 481882 w 1911401"/>
                  <a:gd name="connsiteY24" fmla="*/ 1517674 h 1686351"/>
                  <a:gd name="connsiteX25" fmla="*/ 339639 w 1911401"/>
                  <a:gd name="connsiteY25" fmla="*/ 1686351 h 1686351"/>
                  <a:gd name="connsiteX26" fmla="*/ 103026 w 1911401"/>
                  <a:gd name="connsiteY26" fmla="*/ 524240 h 1686351"/>
                  <a:gd name="connsiteX27" fmla="*/ 1017819 w 1911401"/>
                  <a:gd name="connsiteY27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17681 w 1911401"/>
                  <a:gd name="connsiteY16" fmla="*/ 959664 h 1686351"/>
                  <a:gd name="connsiteX17" fmla="*/ 728069 w 1911401"/>
                  <a:gd name="connsiteY17" fmla="*/ 1056567 h 1686351"/>
                  <a:gd name="connsiteX18" fmla="*/ 1204964 w 1911401"/>
                  <a:gd name="connsiteY18" fmla="*/ 1441550 h 1686351"/>
                  <a:gd name="connsiteX19" fmla="*/ 1689160 w 1911401"/>
                  <a:gd name="connsiteY19" fmla="*/ 955770 h 1686351"/>
                  <a:gd name="connsiteX20" fmla="*/ 1690491 w 1911401"/>
                  <a:gd name="connsiteY20" fmla="*/ 955770 h 1686351"/>
                  <a:gd name="connsiteX21" fmla="*/ 1680575 w 1911401"/>
                  <a:gd name="connsiteY21" fmla="*/ 833526 h 1686351"/>
                  <a:gd name="connsiteX22" fmla="*/ 1127879 w 1911401"/>
                  <a:gd name="connsiteY22" fmla="*/ 241185 h 1686351"/>
                  <a:gd name="connsiteX23" fmla="*/ 299899 w 1911401"/>
                  <a:gd name="connsiteY23" fmla="*/ 623872 h 1686351"/>
                  <a:gd name="connsiteX24" fmla="*/ 481882 w 1911401"/>
                  <a:gd name="connsiteY24" fmla="*/ 1517674 h 1686351"/>
                  <a:gd name="connsiteX25" fmla="*/ 339639 w 1911401"/>
                  <a:gd name="connsiteY25" fmla="*/ 1686351 h 1686351"/>
                  <a:gd name="connsiteX26" fmla="*/ 103026 w 1911401"/>
                  <a:gd name="connsiteY26" fmla="*/ 524240 h 1686351"/>
                  <a:gd name="connsiteX27" fmla="*/ 1017819 w 1911401"/>
                  <a:gd name="connsiteY27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17681 w 1911401"/>
                  <a:gd name="connsiteY16" fmla="*/ 959664 h 1686351"/>
                  <a:gd name="connsiteX17" fmla="*/ 728069 w 1911401"/>
                  <a:gd name="connsiteY17" fmla="*/ 1056567 h 1686351"/>
                  <a:gd name="connsiteX18" fmla="*/ 1204964 w 1911401"/>
                  <a:gd name="connsiteY18" fmla="*/ 1441550 h 1686351"/>
                  <a:gd name="connsiteX19" fmla="*/ 1689160 w 1911401"/>
                  <a:gd name="connsiteY19" fmla="*/ 955770 h 1686351"/>
                  <a:gd name="connsiteX20" fmla="*/ 1690491 w 1911401"/>
                  <a:gd name="connsiteY20" fmla="*/ 955770 h 1686351"/>
                  <a:gd name="connsiteX21" fmla="*/ 1680575 w 1911401"/>
                  <a:gd name="connsiteY21" fmla="*/ 833526 h 1686351"/>
                  <a:gd name="connsiteX22" fmla="*/ 1127879 w 1911401"/>
                  <a:gd name="connsiteY22" fmla="*/ 241185 h 1686351"/>
                  <a:gd name="connsiteX23" fmla="*/ 299899 w 1911401"/>
                  <a:gd name="connsiteY23" fmla="*/ 623872 h 1686351"/>
                  <a:gd name="connsiteX24" fmla="*/ 481882 w 1911401"/>
                  <a:gd name="connsiteY24" fmla="*/ 1517674 h 1686351"/>
                  <a:gd name="connsiteX25" fmla="*/ 339639 w 1911401"/>
                  <a:gd name="connsiteY25" fmla="*/ 1686351 h 1686351"/>
                  <a:gd name="connsiteX26" fmla="*/ 103026 w 1911401"/>
                  <a:gd name="connsiteY26" fmla="*/ 524240 h 1686351"/>
                  <a:gd name="connsiteX27" fmla="*/ 1017819 w 1911401"/>
                  <a:gd name="connsiteY27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911401" h="1686351">
                    <a:moveTo>
                      <a:pt x="1017819" y="2040"/>
                    </a:moveTo>
                    <a:cubicBezTo>
                      <a:pt x="1071624" y="5569"/>
                      <a:pt x="1125706" y="13702"/>
                      <a:pt x="1179556" y="26675"/>
                    </a:cubicBezTo>
                    <a:cubicBezTo>
                      <a:pt x="1610357" y="130460"/>
                      <a:pt x="1913307" y="516775"/>
                      <a:pt x="1911392" y="959897"/>
                    </a:cubicBezTo>
                    <a:lnTo>
                      <a:pt x="1907813" y="959882"/>
                    </a:lnTo>
                    <a:lnTo>
                      <a:pt x="1893968" y="1097512"/>
                    </a:lnTo>
                    <a:cubicBezTo>
                      <a:pt x="1828524" y="1418043"/>
                      <a:pt x="1545509" y="1659506"/>
                      <a:pt x="1205679" y="1660616"/>
                    </a:cubicBezTo>
                    <a:cubicBezTo>
                      <a:pt x="865849" y="1661727"/>
                      <a:pt x="581262" y="1422119"/>
                      <a:pt x="513725" y="1102022"/>
                    </a:cubicBezTo>
                    <a:cubicBezTo>
                      <a:pt x="502801" y="998127"/>
                      <a:pt x="496637" y="965669"/>
                      <a:pt x="502381" y="897493"/>
                    </a:cubicBezTo>
                    <a:cubicBezTo>
                      <a:pt x="524078" y="734767"/>
                      <a:pt x="635664" y="595117"/>
                      <a:pt x="794565" y="540175"/>
                    </a:cubicBezTo>
                    <a:cubicBezTo>
                      <a:pt x="839966" y="524477"/>
                      <a:pt x="886600" y="516603"/>
                      <a:pt x="932798" y="516036"/>
                    </a:cubicBezTo>
                    <a:cubicBezTo>
                      <a:pt x="1071395" y="514334"/>
                      <a:pt x="1206076" y="578393"/>
                      <a:pt x="1291783" y="694250"/>
                    </a:cubicBezTo>
                    <a:cubicBezTo>
                      <a:pt x="1406059" y="848726"/>
                      <a:pt x="1406803" y="1059510"/>
                      <a:pt x="1293622" y="1214789"/>
                    </a:cubicBezTo>
                    <a:lnTo>
                      <a:pt x="1116859" y="1085948"/>
                    </a:lnTo>
                    <a:cubicBezTo>
                      <a:pt x="1173742" y="1007908"/>
                      <a:pt x="1173368" y="901972"/>
                      <a:pt x="1115935" y="824336"/>
                    </a:cubicBezTo>
                    <a:cubicBezTo>
                      <a:pt x="1058502" y="746700"/>
                      <a:pt x="957313" y="715344"/>
                      <a:pt x="866044" y="746901"/>
                    </a:cubicBezTo>
                    <a:cubicBezTo>
                      <a:pt x="797593" y="770569"/>
                      <a:pt x="749890" y="835072"/>
                      <a:pt x="726575" y="892232"/>
                    </a:cubicBezTo>
                    <a:cubicBezTo>
                      <a:pt x="703260" y="949392"/>
                      <a:pt x="715665" y="975595"/>
                      <a:pt x="728069" y="1056567"/>
                    </a:cubicBezTo>
                    <a:cubicBezTo>
                      <a:pt x="774616" y="1277178"/>
                      <a:pt x="970754" y="1442316"/>
                      <a:pt x="1204964" y="1441550"/>
                    </a:cubicBezTo>
                    <a:cubicBezTo>
                      <a:pt x="1472633" y="1440675"/>
                      <a:pt x="1689160" y="1223440"/>
                      <a:pt x="1689160" y="955770"/>
                    </a:cubicBezTo>
                    <a:lnTo>
                      <a:pt x="1690491" y="955770"/>
                    </a:lnTo>
                    <a:lnTo>
                      <a:pt x="1680575" y="833526"/>
                    </a:lnTo>
                    <a:cubicBezTo>
                      <a:pt x="1632433" y="547245"/>
                      <a:pt x="1417799" y="311030"/>
                      <a:pt x="1127879" y="241185"/>
                    </a:cubicBezTo>
                    <a:cubicBezTo>
                      <a:pt x="796541" y="161362"/>
                      <a:pt x="453793" y="319778"/>
                      <a:pt x="299899" y="623872"/>
                    </a:cubicBezTo>
                    <a:cubicBezTo>
                      <a:pt x="146005" y="927966"/>
                      <a:pt x="221339" y="1297962"/>
                      <a:pt x="481882" y="1517674"/>
                    </a:cubicBezTo>
                    <a:lnTo>
                      <a:pt x="339639" y="1686351"/>
                    </a:lnTo>
                    <a:cubicBezTo>
                      <a:pt x="883" y="1400684"/>
                      <a:pt x="-97065" y="919619"/>
                      <a:pt x="103026" y="524240"/>
                    </a:cubicBezTo>
                    <a:cubicBezTo>
                      <a:pt x="278106" y="178283"/>
                      <a:pt x="641182" y="-22658"/>
                      <a:pt x="1017819" y="2040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337" name="グループ化 336">
              <a:extLst>
                <a:ext uri="{FF2B5EF4-FFF2-40B4-BE49-F238E27FC236}">
                  <a16:creationId xmlns:a16="http://schemas.microsoft.com/office/drawing/2014/main" id="{6236B4C1-79D5-4188-9D83-1B3AE21CA02F}"/>
                </a:ext>
              </a:extLst>
            </p:cNvPr>
            <p:cNvGrpSpPr/>
            <p:nvPr/>
          </p:nvGrpSpPr>
          <p:grpSpPr>
            <a:xfrm>
              <a:off x="1494551" y="950887"/>
              <a:ext cx="1061781" cy="1004208"/>
              <a:chOff x="1494551" y="950887"/>
              <a:chExt cx="1061781" cy="1004208"/>
            </a:xfrm>
          </p:grpSpPr>
          <p:sp>
            <p:nvSpPr>
              <p:cNvPr id="338" name="楕円 22">
                <a:extLst>
                  <a:ext uri="{FF2B5EF4-FFF2-40B4-BE49-F238E27FC236}">
                    <a16:creationId xmlns:a16="http://schemas.microsoft.com/office/drawing/2014/main" id="{A0D7DB9B-E163-490A-8904-85896C291CB4}"/>
                  </a:ext>
                </a:extLst>
              </p:cNvPr>
              <p:cNvSpPr/>
              <p:nvPr/>
            </p:nvSpPr>
            <p:spPr>
              <a:xfrm>
                <a:off x="2346376" y="1119143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9" name="楕円 22">
                <a:extLst>
                  <a:ext uri="{FF2B5EF4-FFF2-40B4-BE49-F238E27FC236}">
                    <a16:creationId xmlns:a16="http://schemas.microsoft.com/office/drawing/2014/main" id="{035347DA-0040-4B3A-9CBA-FC250B95DD4F}"/>
                  </a:ext>
                </a:extLst>
              </p:cNvPr>
              <p:cNvSpPr/>
              <p:nvPr/>
            </p:nvSpPr>
            <p:spPr>
              <a:xfrm>
                <a:off x="2085101" y="964180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0" name="楕円 22">
                <a:extLst>
                  <a:ext uri="{FF2B5EF4-FFF2-40B4-BE49-F238E27FC236}">
                    <a16:creationId xmlns:a16="http://schemas.microsoft.com/office/drawing/2014/main" id="{131EAB6B-FD6D-41AF-8C40-3DF8DBE57C7A}"/>
                  </a:ext>
                </a:extLst>
              </p:cNvPr>
              <p:cNvSpPr/>
              <p:nvPr/>
            </p:nvSpPr>
            <p:spPr>
              <a:xfrm>
                <a:off x="1494551" y="1205480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1" name="楕円 22">
                <a:extLst>
                  <a:ext uri="{FF2B5EF4-FFF2-40B4-BE49-F238E27FC236}">
                    <a16:creationId xmlns:a16="http://schemas.microsoft.com/office/drawing/2014/main" id="{EE1D475A-5169-457E-933D-70F01F43035F}"/>
                  </a:ext>
                </a:extLst>
              </p:cNvPr>
              <p:cNvSpPr/>
              <p:nvPr/>
            </p:nvSpPr>
            <p:spPr>
              <a:xfrm>
                <a:off x="2277929" y="1720507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2" name="楕円 22">
                <a:extLst>
                  <a:ext uri="{FF2B5EF4-FFF2-40B4-BE49-F238E27FC236}">
                    <a16:creationId xmlns:a16="http://schemas.microsoft.com/office/drawing/2014/main" id="{9FCFBA8E-BC87-4DEA-B872-361CFE1F2290}"/>
                  </a:ext>
                </a:extLst>
              </p:cNvPr>
              <p:cNvSpPr/>
              <p:nvPr/>
            </p:nvSpPr>
            <p:spPr>
              <a:xfrm>
                <a:off x="1582181" y="1787140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3" name="楕円 22">
                <a:extLst>
                  <a:ext uri="{FF2B5EF4-FFF2-40B4-BE49-F238E27FC236}">
                    <a16:creationId xmlns:a16="http://schemas.microsoft.com/office/drawing/2014/main" id="{F6D6AEA8-F7CC-4276-8E4A-3E0CD03309EE}"/>
                  </a:ext>
                </a:extLst>
              </p:cNvPr>
              <p:cNvSpPr/>
              <p:nvPr/>
            </p:nvSpPr>
            <p:spPr>
              <a:xfrm>
                <a:off x="1645469" y="950887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4" name="楕円 22">
                <a:extLst>
                  <a:ext uri="{FF2B5EF4-FFF2-40B4-BE49-F238E27FC236}">
                    <a16:creationId xmlns:a16="http://schemas.microsoft.com/office/drawing/2014/main" id="{46F99927-AB64-4435-BB5B-C9317D6AD01C}"/>
                  </a:ext>
                </a:extLst>
              </p:cNvPr>
              <p:cNvSpPr/>
              <p:nvPr/>
            </p:nvSpPr>
            <p:spPr>
              <a:xfrm>
                <a:off x="2445569" y="1423327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1" name="グループ化 10">
            <a:extLst>
              <a:ext uri="{FF2B5EF4-FFF2-40B4-BE49-F238E27FC236}">
                <a16:creationId xmlns:a16="http://schemas.microsoft.com/office/drawing/2014/main" id="{CE206BAC-B2AF-4F28-8DA3-39B27DF7E7C8}"/>
              </a:ext>
            </a:extLst>
          </p:cNvPr>
          <p:cNvGrpSpPr/>
          <p:nvPr/>
        </p:nvGrpSpPr>
        <p:grpSpPr>
          <a:xfrm>
            <a:off x="3642979" y="3659640"/>
            <a:ext cx="2602906" cy="2777674"/>
            <a:chOff x="3642979" y="3659640"/>
            <a:chExt cx="2602906" cy="2777674"/>
          </a:xfrm>
        </p:grpSpPr>
        <p:sp>
          <p:nvSpPr>
            <p:cNvPr id="236" name="楕円 235">
              <a:extLst>
                <a:ext uri="{FF2B5EF4-FFF2-40B4-BE49-F238E27FC236}">
                  <a16:creationId xmlns:a16="http://schemas.microsoft.com/office/drawing/2014/main" id="{237F2BDF-5812-44CA-B229-5A65C0BF9852}"/>
                </a:ext>
              </a:extLst>
            </p:cNvPr>
            <p:cNvSpPr/>
            <p:nvPr/>
          </p:nvSpPr>
          <p:spPr>
            <a:xfrm>
              <a:off x="3642979" y="3812587"/>
              <a:ext cx="2602906" cy="2602904"/>
            </a:xfrm>
            <a:prstGeom prst="ellipse">
              <a:avLst/>
            </a:prstGeom>
            <a:gradFill flip="none" rotWithShape="1">
              <a:gsLst>
                <a:gs pos="0">
                  <a:srgbClr val="FF0000"/>
                </a:gs>
                <a:gs pos="70000">
                  <a:schemeClr val="bg1"/>
                </a:gs>
                <a:gs pos="50000">
                  <a:srgbClr val="FFC000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66" name="グループ化 65">
              <a:extLst>
                <a:ext uri="{FF2B5EF4-FFF2-40B4-BE49-F238E27FC236}">
                  <a16:creationId xmlns:a16="http://schemas.microsoft.com/office/drawing/2014/main" id="{14A2B029-0040-4409-89C0-6EC86DADE2E7}"/>
                </a:ext>
              </a:extLst>
            </p:cNvPr>
            <p:cNvGrpSpPr/>
            <p:nvPr/>
          </p:nvGrpSpPr>
          <p:grpSpPr>
            <a:xfrm>
              <a:off x="4105299" y="3659640"/>
              <a:ext cx="1719214" cy="2777674"/>
              <a:chOff x="4105299" y="3659640"/>
              <a:chExt cx="1719214" cy="2777674"/>
            </a:xfrm>
          </p:grpSpPr>
          <p:sp>
            <p:nvSpPr>
              <p:cNvPr id="411" name="フリーフォーム: 図形 410">
                <a:extLst>
                  <a:ext uri="{FF2B5EF4-FFF2-40B4-BE49-F238E27FC236}">
                    <a16:creationId xmlns:a16="http://schemas.microsoft.com/office/drawing/2014/main" id="{93AA1BDB-0B03-4853-85BA-A36A63636612}"/>
                  </a:ext>
                </a:extLst>
              </p:cNvPr>
              <p:cNvSpPr/>
              <p:nvPr/>
            </p:nvSpPr>
            <p:spPr>
              <a:xfrm>
                <a:off x="4664472" y="4880686"/>
                <a:ext cx="600869" cy="502848"/>
              </a:xfrm>
              <a:custGeom>
                <a:avLst/>
                <a:gdLst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6411 w 525992"/>
                  <a:gd name="connsiteY8" fmla="*/ 240006 h 380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25992" h="380772">
                    <a:moveTo>
                      <a:pt x="160641" y="0"/>
                    </a:moveTo>
                    <a:lnTo>
                      <a:pt x="362085" y="0"/>
                    </a:lnTo>
                    <a:lnTo>
                      <a:pt x="386315" y="240006"/>
                    </a:lnTo>
                    <a:lnTo>
                      <a:pt x="519778" y="240006"/>
                    </a:lnTo>
                    <a:lnTo>
                      <a:pt x="525992" y="254756"/>
                    </a:lnTo>
                    <a:cubicBezTo>
                      <a:pt x="525992" y="324353"/>
                      <a:pt x="408245" y="380772"/>
                      <a:pt x="262996" y="380772"/>
                    </a:cubicBezTo>
                    <a:cubicBezTo>
                      <a:pt x="117747" y="380772"/>
                      <a:pt x="0" y="324353"/>
                      <a:pt x="0" y="254756"/>
                    </a:cubicBezTo>
                    <a:lnTo>
                      <a:pt x="6215" y="240006"/>
                    </a:lnTo>
                    <a:lnTo>
                      <a:pt x="136411" y="240006"/>
                    </a:ln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72" name="フリーフォーム: 図形 471">
                <a:extLst>
                  <a:ext uri="{FF2B5EF4-FFF2-40B4-BE49-F238E27FC236}">
                    <a16:creationId xmlns:a16="http://schemas.microsoft.com/office/drawing/2014/main" id="{A301203F-CAC6-411A-8B70-AF84998B5D9F}"/>
                  </a:ext>
                </a:extLst>
              </p:cNvPr>
              <p:cNvSpPr/>
              <p:nvPr/>
            </p:nvSpPr>
            <p:spPr>
              <a:xfrm>
                <a:off x="4689380" y="5285580"/>
                <a:ext cx="551709" cy="1151734"/>
              </a:xfrm>
              <a:custGeom>
                <a:avLst/>
                <a:gdLst>
                  <a:gd name="connsiteX0" fmla="*/ 107977 w 551709"/>
                  <a:gd name="connsiteY0" fmla="*/ 0 h 1151734"/>
                  <a:gd name="connsiteX1" fmla="*/ 109194 w 551709"/>
                  <a:gd name="connsiteY1" fmla="*/ 6030 h 1151734"/>
                  <a:gd name="connsiteX2" fmla="*/ 245251 w 551709"/>
                  <a:gd name="connsiteY2" fmla="*/ 96214 h 1151734"/>
                  <a:gd name="connsiteX3" fmla="*/ 306459 w 551709"/>
                  <a:gd name="connsiteY3" fmla="*/ 96215 h 1151734"/>
                  <a:gd name="connsiteX4" fmla="*/ 442516 w 551709"/>
                  <a:gd name="connsiteY4" fmla="*/ 6031 h 1151734"/>
                  <a:gd name="connsiteX5" fmla="*/ 443734 w 551709"/>
                  <a:gd name="connsiteY5" fmla="*/ 0 h 1151734"/>
                  <a:gd name="connsiteX6" fmla="*/ 494787 w 551709"/>
                  <a:gd name="connsiteY6" fmla="*/ 34422 h 1151734"/>
                  <a:gd name="connsiteX7" fmla="*/ 551709 w 551709"/>
                  <a:gd name="connsiteY7" fmla="*/ 171844 h 1151734"/>
                  <a:gd name="connsiteX8" fmla="*/ 551709 w 551709"/>
                  <a:gd name="connsiteY8" fmla="*/ 1151734 h 1151734"/>
                  <a:gd name="connsiteX9" fmla="*/ 0 w 551709"/>
                  <a:gd name="connsiteY9" fmla="*/ 1151734 h 1151734"/>
                  <a:gd name="connsiteX10" fmla="*/ 0 w 551709"/>
                  <a:gd name="connsiteY10" fmla="*/ 171844 h 1151734"/>
                  <a:gd name="connsiteX11" fmla="*/ 56923 w 551709"/>
                  <a:gd name="connsiteY11" fmla="*/ 34422 h 1151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551709" h="1151734">
                    <a:moveTo>
                      <a:pt x="107977" y="0"/>
                    </a:moveTo>
                    <a:lnTo>
                      <a:pt x="109194" y="6030"/>
                    </a:lnTo>
                    <a:cubicBezTo>
                      <a:pt x="131610" y="59027"/>
                      <a:pt x="184088" y="96214"/>
                      <a:pt x="245251" y="96214"/>
                    </a:cubicBezTo>
                    <a:lnTo>
                      <a:pt x="306459" y="96215"/>
                    </a:lnTo>
                    <a:cubicBezTo>
                      <a:pt x="367623" y="96215"/>
                      <a:pt x="420100" y="59028"/>
                      <a:pt x="442516" y="6031"/>
                    </a:cubicBezTo>
                    <a:lnTo>
                      <a:pt x="443734" y="0"/>
                    </a:lnTo>
                    <a:lnTo>
                      <a:pt x="494787" y="34422"/>
                    </a:lnTo>
                    <a:cubicBezTo>
                      <a:pt x="529957" y="69591"/>
                      <a:pt x="551709" y="118177"/>
                      <a:pt x="551709" y="171844"/>
                    </a:cubicBezTo>
                    <a:lnTo>
                      <a:pt x="551709" y="1151734"/>
                    </a:lnTo>
                    <a:lnTo>
                      <a:pt x="0" y="1151734"/>
                    </a:lnTo>
                    <a:lnTo>
                      <a:pt x="0" y="171844"/>
                    </a:lnTo>
                    <a:cubicBezTo>
                      <a:pt x="0" y="118177"/>
                      <a:pt x="21753" y="69591"/>
                      <a:pt x="56923" y="34422"/>
                    </a:cubicBezTo>
                    <a:close/>
                  </a:path>
                </a:pathLst>
              </a:custGeom>
              <a:pattFill prst="ltHorz">
                <a:fgClr>
                  <a:schemeClr val="accent5">
                    <a:lumMod val="60000"/>
                    <a:lumOff val="40000"/>
                  </a:schemeClr>
                </a:fgClr>
                <a:bgClr>
                  <a:schemeClr val="bg1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73" name="フリーフォーム: 図形 472">
                <a:extLst>
                  <a:ext uri="{FF2B5EF4-FFF2-40B4-BE49-F238E27FC236}">
                    <a16:creationId xmlns:a16="http://schemas.microsoft.com/office/drawing/2014/main" id="{6BF9ECDA-7C2A-4DEB-988D-BA9B4B5CD08E}"/>
                  </a:ext>
                </a:extLst>
              </p:cNvPr>
              <p:cNvSpPr/>
              <p:nvPr/>
            </p:nvSpPr>
            <p:spPr>
              <a:xfrm>
                <a:off x="4689380" y="5338029"/>
                <a:ext cx="551709" cy="1099285"/>
              </a:xfrm>
              <a:custGeom>
                <a:avLst/>
                <a:gdLst>
                  <a:gd name="connsiteX0" fmla="*/ 107977 w 551709"/>
                  <a:gd name="connsiteY0" fmla="*/ 0 h 1151734"/>
                  <a:gd name="connsiteX1" fmla="*/ 109194 w 551709"/>
                  <a:gd name="connsiteY1" fmla="*/ 6030 h 1151734"/>
                  <a:gd name="connsiteX2" fmla="*/ 245251 w 551709"/>
                  <a:gd name="connsiteY2" fmla="*/ 96214 h 1151734"/>
                  <a:gd name="connsiteX3" fmla="*/ 306459 w 551709"/>
                  <a:gd name="connsiteY3" fmla="*/ 96215 h 1151734"/>
                  <a:gd name="connsiteX4" fmla="*/ 442516 w 551709"/>
                  <a:gd name="connsiteY4" fmla="*/ 6031 h 1151734"/>
                  <a:gd name="connsiteX5" fmla="*/ 443734 w 551709"/>
                  <a:gd name="connsiteY5" fmla="*/ 0 h 1151734"/>
                  <a:gd name="connsiteX6" fmla="*/ 494787 w 551709"/>
                  <a:gd name="connsiteY6" fmla="*/ 34422 h 1151734"/>
                  <a:gd name="connsiteX7" fmla="*/ 551709 w 551709"/>
                  <a:gd name="connsiteY7" fmla="*/ 171844 h 1151734"/>
                  <a:gd name="connsiteX8" fmla="*/ 551709 w 551709"/>
                  <a:gd name="connsiteY8" fmla="*/ 1151734 h 1151734"/>
                  <a:gd name="connsiteX9" fmla="*/ 0 w 551709"/>
                  <a:gd name="connsiteY9" fmla="*/ 1151734 h 1151734"/>
                  <a:gd name="connsiteX10" fmla="*/ 0 w 551709"/>
                  <a:gd name="connsiteY10" fmla="*/ 171844 h 1151734"/>
                  <a:gd name="connsiteX11" fmla="*/ 56923 w 551709"/>
                  <a:gd name="connsiteY11" fmla="*/ 34422 h 1151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551709" h="1151734">
                    <a:moveTo>
                      <a:pt x="107977" y="0"/>
                    </a:moveTo>
                    <a:lnTo>
                      <a:pt x="109194" y="6030"/>
                    </a:lnTo>
                    <a:cubicBezTo>
                      <a:pt x="131610" y="59027"/>
                      <a:pt x="184088" y="96214"/>
                      <a:pt x="245251" y="96214"/>
                    </a:cubicBezTo>
                    <a:lnTo>
                      <a:pt x="306459" y="96215"/>
                    </a:lnTo>
                    <a:cubicBezTo>
                      <a:pt x="367623" y="96215"/>
                      <a:pt x="420100" y="59028"/>
                      <a:pt x="442516" y="6031"/>
                    </a:cubicBezTo>
                    <a:lnTo>
                      <a:pt x="443734" y="0"/>
                    </a:lnTo>
                    <a:lnTo>
                      <a:pt x="494787" y="34422"/>
                    </a:lnTo>
                    <a:cubicBezTo>
                      <a:pt x="529957" y="69591"/>
                      <a:pt x="551709" y="118177"/>
                      <a:pt x="551709" y="171844"/>
                    </a:cubicBezTo>
                    <a:lnTo>
                      <a:pt x="551709" y="1151734"/>
                    </a:lnTo>
                    <a:lnTo>
                      <a:pt x="0" y="1151734"/>
                    </a:lnTo>
                    <a:lnTo>
                      <a:pt x="0" y="171844"/>
                    </a:lnTo>
                    <a:cubicBezTo>
                      <a:pt x="0" y="118177"/>
                      <a:pt x="21753" y="69591"/>
                      <a:pt x="56923" y="34422"/>
                    </a:cubicBezTo>
                    <a:close/>
                  </a:path>
                </a:pathLst>
              </a:custGeom>
              <a:pattFill prst="ltHorz">
                <a:fgClr>
                  <a:schemeClr val="accent5">
                    <a:lumMod val="60000"/>
                    <a:lumOff val="40000"/>
                  </a:schemeClr>
                </a:fgClr>
                <a:bgClr>
                  <a:schemeClr val="bg1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60" name="正方形/長方形 459">
                <a:extLst>
                  <a:ext uri="{FF2B5EF4-FFF2-40B4-BE49-F238E27FC236}">
                    <a16:creationId xmlns:a16="http://schemas.microsoft.com/office/drawing/2014/main" id="{96AB3916-9525-42AC-B206-4DB6C69AC961}"/>
                  </a:ext>
                </a:extLst>
              </p:cNvPr>
              <p:cNvSpPr/>
              <p:nvPr/>
            </p:nvSpPr>
            <p:spPr>
              <a:xfrm>
                <a:off x="4233663" y="6225360"/>
                <a:ext cx="147885" cy="211954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61" name="台形 460">
                <a:extLst>
                  <a:ext uri="{FF2B5EF4-FFF2-40B4-BE49-F238E27FC236}">
                    <a16:creationId xmlns:a16="http://schemas.microsoft.com/office/drawing/2014/main" id="{F5048580-BAE4-4C21-96B7-AA8A04C9B299}"/>
                  </a:ext>
                </a:extLst>
              </p:cNvPr>
              <p:cNvSpPr/>
              <p:nvPr/>
            </p:nvSpPr>
            <p:spPr>
              <a:xfrm>
                <a:off x="4105299" y="5394188"/>
                <a:ext cx="589986" cy="877526"/>
              </a:xfrm>
              <a:prstGeom prst="trapezoid">
                <a:avLst>
                  <a:gd name="adj" fmla="val 40088"/>
                </a:avLst>
              </a:prstGeom>
              <a:pattFill prst="dkVert">
                <a:fgClr>
                  <a:schemeClr val="accent5">
                    <a:lumMod val="60000"/>
                    <a:lumOff val="40000"/>
                  </a:schemeClr>
                </a:fgClr>
                <a:bgClr>
                  <a:schemeClr val="accent5">
                    <a:lumMod val="50000"/>
                  </a:scheme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62" name="正方形/長方形 461">
                <a:extLst>
                  <a:ext uri="{FF2B5EF4-FFF2-40B4-BE49-F238E27FC236}">
                    <a16:creationId xmlns:a16="http://schemas.microsoft.com/office/drawing/2014/main" id="{45311AC8-752E-4279-AAFE-1B1506B3ED3A}"/>
                  </a:ext>
                </a:extLst>
              </p:cNvPr>
              <p:cNvSpPr/>
              <p:nvPr/>
            </p:nvSpPr>
            <p:spPr>
              <a:xfrm flipH="1">
                <a:off x="5548263" y="6225360"/>
                <a:ext cx="147885" cy="211954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63" name="台形 462">
                <a:extLst>
                  <a:ext uri="{FF2B5EF4-FFF2-40B4-BE49-F238E27FC236}">
                    <a16:creationId xmlns:a16="http://schemas.microsoft.com/office/drawing/2014/main" id="{5F790FED-7C7F-4D8D-8947-31A27A44BA43}"/>
                  </a:ext>
                </a:extLst>
              </p:cNvPr>
              <p:cNvSpPr/>
              <p:nvPr/>
            </p:nvSpPr>
            <p:spPr>
              <a:xfrm flipH="1">
                <a:off x="5234527" y="5394188"/>
                <a:ext cx="589986" cy="877526"/>
              </a:xfrm>
              <a:prstGeom prst="trapezoid">
                <a:avLst>
                  <a:gd name="adj" fmla="val 40088"/>
                </a:avLst>
              </a:prstGeom>
              <a:pattFill prst="dkVert">
                <a:fgClr>
                  <a:schemeClr val="accent5">
                    <a:lumMod val="60000"/>
                    <a:lumOff val="40000"/>
                  </a:schemeClr>
                </a:fgClr>
                <a:bgClr>
                  <a:schemeClr val="accent5">
                    <a:lumMod val="50000"/>
                  </a:scheme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66" name="フリーフォーム: 図形 465">
                <a:extLst>
                  <a:ext uri="{FF2B5EF4-FFF2-40B4-BE49-F238E27FC236}">
                    <a16:creationId xmlns:a16="http://schemas.microsoft.com/office/drawing/2014/main" id="{042F6800-C8A1-4979-8BC2-777375AA3EF8}"/>
                  </a:ext>
                </a:extLst>
              </p:cNvPr>
              <p:cNvSpPr/>
              <p:nvPr/>
            </p:nvSpPr>
            <p:spPr>
              <a:xfrm>
                <a:off x="4339424" y="5165422"/>
                <a:ext cx="529851" cy="1271892"/>
              </a:xfrm>
              <a:custGeom>
                <a:avLst/>
                <a:gdLst>
                  <a:gd name="connsiteX0" fmla="*/ 268082 w 529851"/>
                  <a:gd name="connsiteY0" fmla="*/ 0 h 1271892"/>
                  <a:gd name="connsiteX1" fmla="*/ 529851 w 529851"/>
                  <a:gd name="connsiteY1" fmla="*/ 0 h 1271892"/>
                  <a:gd name="connsiteX2" fmla="*/ 529851 w 529851"/>
                  <a:gd name="connsiteY2" fmla="*/ 1271892 h 1271892"/>
                  <a:gd name="connsiteX3" fmla="*/ 0 w 529851"/>
                  <a:gd name="connsiteY3" fmla="*/ 1271892 h 1271892"/>
                  <a:gd name="connsiteX4" fmla="*/ 0 w 529851"/>
                  <a:gd name="connsiteY4" fmla="*/ 268082 h 1271892"/>
                  <a:gd name="connsiteX5" fmla="*/ 268082 w 529851"/>
                  <a:gd name="connsiteY5" fmla="*/ 0 h 12718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29851" h="1271892">
                    <a:moveTo>
                      <a:pt x="268082" y="0"/>
                    </a:moveTo>
                    <a:lnTo>
                      <a:pt x="529851" y="0"/>
                    </a:lnTo>
                    <a:lnTo>
                      <a:pt x="529851" y="1271892"/>
                    </a:lnTo>
                    <a:lnTo>
                      <a:pt x="0" y="1271892"/>
                    </a:lnTo>
                    <a:lnTo>
                      <a:pt x="0" y="268082"/>
                    </a:lnTo>
                    <a:cubicBezTo>
                      <a:pt x="0" y="120024"/>
                      <a:pt x="120024" y="0"/>
                      <a:pt x="268082" y="0"/>
                    </a:cubicBezTo>
                    <a:close/>
                  </a:path>
                </a:pathLst>
              </a:custGeom>
              <a:pattFill prst="dkVert">
                <a:fgClr>
                  <a:schemeClr val="accent5">
                    <a:lumMod val="60000"/>
                    <a:lumOff val="40000"/>
                  </a:schemeClr>
                </a:fgClr>
                <a:bgClr>
                  <a:schemeClr val="accent5">
                    <a:lumMod val="50000"/>
                  </a:scheme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65" name="フリーフォーム: 図形 464">
                <a:extLst>
                  <a:ext uri="{FF2B5EF4-FFF2-40B4-BE49-F238E27FC236}">
                    <a16:creationId xmlns:a16="http://schemas.microsoft.com/office/drawing/2014/main" id="{906B51E3-67F4-4AB6-AB81-182645BFD5CA}"/>
                  </a:ext>
                </a:extLst>
              </p:cNvPr>
              <p:cNvSpPr/>
              <p:nvPr/>
            </p:nvSpPr>
            <p:spPr>
              <a:xfrm>
                <a:off x="5057775" y="5165422"/>
                <a:ext cx="532614" cy="1271892"/>
              </a:xfrm>
              <a:custGeom>
                <a:avLst/>
                <a:gdLst>
                  <a:gd name="connsiteX0" fmla="*/ 0 w 532614"/>
                  <a:gd name="connsiteY0" fmla="*/ 0 h 1271892"/>
                  <a:gd name="connsiteX1" fmla="*/ 264532 w 532614"/>
                  <a:gd name="connsiteY1" fmla="*/ 0 h 1271892"/>
                  <a:gd name="connsiteX2" fmla="*/ 532614 w 532614"/>
                  <a:gd name="connsiteY2" fmla="*/ 268082 h 1271892"/>
                  <a:gd name="connsiteX3" fmla="*/ 532614 w 532614"/>
                  <a:gd name="connsiteY3" fmla="*/ 1271892 h 1271892"/>
                  <a:gd name="connsiteX4" fmla="*/ 0 w 532614"/>
                  <a:gd name="connsiteY4" fmla="*/ 1271892 h 1271892"/>
                  <a:gd name="connsiteX5" fmla="*/ 0 w 532614"/>
                  <a:gd name="connsiteY5" fmla="*/ 0 h 12718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32614" h="1271892">
                    <a:moveTo>
                      <a:pt x="0" y="0"/>
                    </a:moveTo>
                    <a:lnTo>
                      <a:pt x="264532" y="0"/>
                    </a:lnTo>
                    <a:cubicBezTo>
                      <a:pt x="412590" y="0"/>
                      <a:pt x="532614" y="120024"/>
                      <a:pt x="532614" y="268082"/>
                    </a:cubicBezTo>
                    <a:lnTo>
                      <a:pt x="532614" y="1271892"/>
                    </a:lnTo>
                    <a:lnTo>
                      <a:pt x="0" y="1271892"/>
                    </a:lnTo>
                    <a:lnTo>
                      <a:pt x="0" y="0"/>
                    </a:lnTo>
                    <a:close/>
                  </a:path>
                </a:pathLst>
              </a:custGeom>
              <a:pattFill prst="dkVert">
                <a:fgClr>
                  <a:schemeClr val="accent5">
                    <a:lumMod val="60000"/>
                    <a:lumOff val="40000"/>
                  </a:schemeClr>
                </a:fgClr>
                <a:bgClr>
                  <a:schemeClr val="accent5">
                    <a:lumMod val="50000"/>
                  </a:scheme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15" name="平行四辺形 160">
                <a:extLst>
                  <a:ext uri="{FF2B5EF4-FFF2-40B4-BE49-F238E27FC236}">
                    <a16:creationId xmlns:a16="http://schemas.microsoft.com/office/drawing/2014/main" id="{05AC46C6-EB21-4C9E-B7D1-FD248EEA794D}"/>
                  </a:ext>
                </a:extLst>
              </p:cNvPr>
              <p:cNvSpPr/>
              <p:nvPr/>
            </p:nvSpPr>
            <p:spPr>
              <a:xfrm>
                <a:off x="4527429" y="5116573"/>
                <a:ext cx="341845" cy="332267"/>
              </a:xfrm>
              <a:custGeom>
                <a:avLst/>
                <a:gdLst>
                  <a:gd name="connsiteX0" fmla="*/ 0 w 375181"/>
                  <a:gd name="connsiteY0" fmla="*/ 202452 h 202452"/>
                  <a:gd name="connsiteX1" fmla="*/ 131819 w 375181"/>
                  <a:gd name="connsiteY1" fmla="*/ 0 h 202452"/>
                  <a:gd name="connsiteX2" fmla="*/ 375181 w 375181"/>
                  <a:gd name="connsiteY2" fmla="*/ 0 h 202452"/>
                  <a:gd name="connsiteX3" fmla="*/ 243362 w 375181"/>
                  <a:gd name="connsiteY3" fmla="*/ 202452 h 202452"/>
                  <a:gd name="connsiteX4" fmla="*/ 0 w 375181"/>
                  <a:gd name="connsiteY4" fmla="*/ 202452 h 202452"/>
                  <a:gd name="connsiteX0" fmla="*/ 0 w 375181"/>
                  <a:gd name="connsiteY0" fmla="*/ 252458 h 252458"/>
                  <a:gd name="connsiteX1" fmla="*/ 148488 w 375181"/>
                  <a:gd name="connsiteY1" fmla="*/ 0 h 252458"/>
                  <a:gd name="connsiteX2" fmla="*/ 375181 w 375181"/>
                  <a:gd name="connsiteY2" fmla="*/ 50006 h 252458"/>
                  <a:gd name="connsiteX3" fmla="*/ 243362 w 375181"/>
                  <a:gd name="connsiteY3" fmla="*/ 252458 h 252458"/>
                  <a:gd name="connsiteX4" fmla="*/ 0 w 375181"/>
                  <a:gd name="connsiteY4" fmla="*/ 252458 h 252458"/>
                  <a:gd name="connsiteX0" fmla="*/ 0 w 341844"/>
                  <a:gd name="connsiteY0" fmla="*/ 126252 h 252458"/>
                  <a:gd name="connsiteX1" fmla="*/ 115151 w 341844"/>
                  <a:gd name="connsiteY1" fmla="*/ 0 h 252458"/>
                  <a:gd name="connsiteX2" fmla="*/ 341844 w 341844"/>
                  <a:gd name="connsiteY2" fmla="*/ 50006 h 252458"/>
                  <a:gd name="connsiteX3" fmla="*/ 210025 w 341844"/>
                  <a:gd name="connsiteY3" fmla="*/ 252458 h 252458"/>
                  <a:gd name="connsiteX4" fmla="*/ 0 w 341844"/>
                  <a:gd name="connsiteY4" fmla="*/ 126252 h 252458"/>
                  <a:gd name="connsiteX0" fmla="*/ 0 w 341844"/>
                  <a:gd name="connsiteY0" fmla="*/ 126252 h 295321"/>
                  <a:gd name="connsiteX1" fmla="*/ 115151 w 341844"/>
                  <a:gd name="connsiteY1" fmla="*/ 0 h 295321"/>
                  <a:gd name="connsiteX2" fmla="*/ 341844 w 341844"/>
                  <a:gd name="connsiteY2" fmla="*/ 50006 h 295321"/>
                  <a:gd name="connsiteX3" fmla="*/ 143351 w 341844"/>
                  <a:gd name="connsiteY3" fmla="*/ 295321 h 295321"/>
                  <a:gd name="connsiteX4" fmla="*/ 0 w 341844"/>
                  <a:gd name="connsiteY4" fmla="*/ 126252 h 2953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1844" h="295321">
                    <a:moveTo>
                      <a:pt x="0" y="126252"/>
                    </a:moveTo>
                    <a:lnTo>
                      <a:pt x="115151" y="0"/>
                    </a:lnTo>
                    <a:lnTo>
                      <a:pt x="341844" y="50006"/>
                    </a:lnTo>
                    <a:lnTo>
                      <a:pt x="143351" y="295321"/>
                    </a:lnTo>
                    <a:lnTo>
                      <a:pt x="0" y="126252"/>
                    </a:lnTo>
                    <a:close/>
                  </a:path>
                </a:pathLst>
              </a:custGeom>
              <a:solidFill>
                <a:srgbClr val="000000">
                  <a:alpha val="50196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16" name="平行四辺形 160">
                <a:extLst>
                  <a:ext uri="{FF2B5EF4-FFF2-40B4-BE49-F238E27FC236}">
                    <a16:creationId xmlns:a16="http://schemas.microsoft.com/office/drawing/2014/main" id="{5B5F9D3D-A898-4FC5-BA94-02F65518A62D}"/>
                  </a:ext>
                </a:extLst>
              </p:cNvPr>
              <p:cNvSpPr/>
              <p:nvPr/>
            </p:nvSpPr>
            <p:spPr>
              <a:xfrm flipH="1">
                <a:off x="5057279" y="5116573"/>
                <a:ext cx="341845" cy="332267"/>
              </a:xfrm>
              <a:custGeom>
                <a:avLst/>
                <a:gdLst>
                  <a:gd name="connsiteX0" fmla="*/ 0 w 375181"/>
                  <a:gd name="connsiteY0" fmla="*/ 202452 h 202452"/>
                  <a:gd name="connsiteX1" fmla="*/ 131819 w 375181"/>
                  <a:gd name="connsiteY1" fmla="*/ 0 h 202452"/>
                  <a:gd name="connsiteX2" fmla="*/ 375181 w 375181"/>
                  <a:gd name="connsiteY2" fmla="*/ 0 h 202452"/>
                  <a:gd name="connsiteX3" fmla="*/ 243362 w 375181"/>
                  <a:gd name="connsiteY3" fmla="*/ 202452 h 202452"/>
                  <a:gd name="connsiteX4" fmla="*/ 0 w 375181"/>
                  <a:gd name="connsiteY4" fmla="*/ 202452 h 202452"/>
                  <a:gd name="connsiteX0" fmla="*/ 0 w 375181"/>
                  <a:gd name="connsiteY0" fmla="*/ 252458 h 252458"/>
                  <a:gd name="connsiteX1" fmla="*/ 148488 w 375181"/>
                  <a:gd name="connsiteY1" fmla="*/ 0 h 252458"/>
                  <a:gd name="connsiteX2" fmla="*/ 375181 w 375181"/>
                  <a:gd name="connsiteY2" fmla="*/ 50006 h 252458"/>
                  <a:gd name="connsiteX3" fmla="*/ 243362 w 375181"/>
                  <a:gd name="connsiteY3" fmla="*/ 252458 h 252458"/>
                  <a:gd name="connsiteX4" fmla="*/ 0 w 375181"/>
                  <a:gd name="connsiteY4" fmla="*/ 252458 h 252458"/>
                  <a:gd name="connsiteX0" fmla="*/ 0 w 341844"/>
                  <a:gd name="connsiteY0" fmla="*/ 126252 h 252458"/>
                  <a:gd name="connsiteX1" fmla="*/ 115151 w 341844"/>
                  <a:gd name="connsiteY1" fmla="*/ 0 h 252458"/>
                  <a:gd name="connsiteX2" fmla="*/ 341844 w 341844"/>
                  <a:gd name="connsiteY2" fmla="*/ 50006 h 252458"/>
                  <a:gd name="connsiteX3" fmla="*/ 210025 w 341844"/>
                  <a:gd name="connsiteY3" fmla="*/ 252458 h 252458"/>
                  <a:gd name="connsiteX4" fmla="*/ 0 w 341844"/>
                  <a:gd name="connsiteY4" fmla="*/ 126252 h 252458"/>
                  <a:gd name="connsiteX0" fmla="*/ 0 w 341844"/>
                  <a:gd name="connsiteY0" fmla="*/ 126252 h 295321"/>
                  <a:gd name="connsiteX1" fmla="*/ 115151 w 341844"/>
                  <a:gd name="connsiteY1" fmla="*/ 0 h 295321"/>
                  <a:gd name="connsiteX2" fmla="*/ 341844 w 341844"/>
                  <a:gd name="connsiteY2" fmla="*/ 50006 h 295321"/>
                  <a:gd name="connsiteX3" fmla="*/ 143351 w 341844"/>
                  <a:gd name="connsiteY3" fmla="*/ 295321 h 295321"/>
                  <a:gd name="connsiteX4" fmla="*/ 0 w 341844"/>
                  <a:gd name="connsiteY4" fmla="*/ 126252 h 2953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1844" h="295321">
                    <a:moveTo>
                      <a:pt x="0" y="126252"/>
                    </a:moveTo>
                    <a:lnTo>
                      <a:pt x="115151" y="0"/>
                    </a:lnTo>
                    <a:lnTo>
                      <a:pt x="341844" y="50006"/>
                    </a:lnTo>
                    <a:lnTo>
                      <a:pt x="143351" y="295321"/>
                    </a:lnTo>
                    <a:lnTo>
                      <a:pt x="0" y="126252"/>
                    </a:lnTo>
                    <a:close/>
                  </a:path>
                </a:pathLst>
              </a:custGeom>
              <a:solidFill>
                <a:srgbClr val="000000">
                  <a:alpha val="50196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17" name="平行四辺形 160">
                <a:extLst>
                  <a:ext uri="{FF2B5EF4-FFF2-40B4-BE49-F238E27FC236}">
                    <a16:creationId xmlns:a16="http://schemas.microsoft.com/office/drawing/2014/main" id="{A1D069C4-091D-4531-B9C9-7EE891EF22F6}"/>
                  </a:ext>
                </a:extLst>
              </p:cNvPr>
              <p:cNvSpPr/>
              <p:nvPr/>
            </p:nvSpPr>
            <p:spPr>
              <a:xfrm>
                <a:off x="4527429" y="5115419"/>
                <a:ext cx="341845" cy="295321"/>
              </a:xfrm>
              <a:custGeom>
                <a:avLst/>
                <a:gdLst>
                  <a:gd name="connsiteX0" fmla="*/ 0 w 375181"/>
                  <a:gd name="connsiteY0" fmla="*/ 202452 h 202452"/>
                  <a:gd name="connsiteX1" fmla="*/ 131819 w 375181"/>
                  <a:gd name="connsiteY1" fmla="*/ 0 h 202452"/>
                  <a:gd name="connsiteX2" fmla="*/ 375181 w 375181"/>
                  <a:gd name="connsiteY2" fmla="*/ 0 h 202452"/>
                  <a:gd name="connsiteX3" fmla="*/ 243362 w 375181"/>
                  <a:gd name="connsiteY3" fmla="*/ 202452 h 202452"/>
                  <a:gd name="connsiteX4" fmla="*/ 0 w 375181"/>
                  <a:gd name="connsiteY4" fmla="*/ 202452 h 202452"/>
                  <a:gd name="connsiteX0" fmla="*/ 0 w 375181"/>
                  <a:gd name="connsiteY0" fmla="*/ 252458 h 252458"/>
                  <a:gd name="connsiteX1" fmla="*/ 148488 w 375181"/>
                  <a:gd name="connsiteY1" fmla="*/ 0 h 252458"/>
                  <a:gd name="connsiteX2" fmla="*/ 375181 w 375181"/>
                  <a:gd name="connsiteY2" fmla="*/ 50006 h 252458"/>
                  <a:gd name="connsiteX3" fmla="*/ 243362 w 375181"/>
                  <a:gd name="connsiteY3" fmla="*/ 252458 h 252458"/>
                  <a:gd name="connsiteX4" fmla="*/ 0 w 375181"/>
                  <a:gd name="connsiteY4" fmla="*/ 252458 h 252458"/>
                  <a:gd name="connsiteX0" fmla="*/ 0 w 341844"/>
                  <a:gd name="connsiteY0" fmla="*/ 126252 h 252458"/>
                  <a:gd name="connsiteX1" fmla="*/ 115151 w 341844"/>
                  <a:gd name="connsiteY1" fmla="*/ 0 h 252458"/>
                  <a:gd name="connsiteX2" fmla="*/ 341844 w 341844"/>
                  <a:gd name="connsiteY2" fmla="*/ 50006 h 252458"/>
                  <a:gd name="connsiteX3" fmla="*/ 210025 w 341844"/>
                  <a:gd name="connsiteY3" fmla="*/ 252458 h 252458"/>
                  <a:gd name="connsiteX4" fmla="*/ 0 w 341844"/>
                  <a:gd name="connsiteY4" fmla="*/ 126252 h 252458"/>
                  <a:gd name="connsiteX0" fmla="*/ 0 w 341844"/>
                  <a:gd name="connsiteY0" fmla="*/ 126252 h 295321"/>
                  <a:gd name="connsiteX1" fmla="*/ 115151 w 341844"/>
                  <a:gd name="connsiteY1" fmla="*/ 0 h 295321"/>
                  <a:gd name="connsiteX2" fmla="*/ 341844 w 341844"/>
                  <a:gd name="connsiteY2" fmla="*/ 50006 h 295321"/>
                  <a:gd name="connsiteX3" fmla="*/ 143351 w 341844"/>
                  <a:gd name="connsiteY3" fmla="*/ 295321 h 295321"/>
                  <a:gd name="connsiteX4" fmla="*/ 0 w 341844"/>
                  <a:gd name="connsiteY4" fmla="*/ 126252 h 2953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1844" h="295321">
                    <a:moveTo>
                      <a:pt x="0" y="126252"/>
                    </a:moveTo>
                    <a:lnTo>
                      <a:pt x="115151" y="0"/>
                    </a:lnTo>
                    <a:lnTo>
                      <a:pt x="341844" y="50006"/>
                    </a:lnTo>
                    <a:lnTo>
                      <a:pt x="143351" y="295321"/>
                    </a:lnTo>
                    <a:lnTo>
                      <a:pt x="0" y="126252"/>
                    </a:lnTo>
                    <a:close/>
                  </a:path>
                </a:pathLst>
              </a:custGeom>
              <a:pattFill prst="dkVert">
                <a:fgClr>
                  <a:schemeClr val="accent5">
                    <a:lumMod val="60000"/>
                    <a:lumOff val="40000"/>
                  </a:schemeClr>
                </a:fgClr>
                <a:bgClr>
                  <a:schemeClr val="accent5">
                    <a:lumMod val="50000"/>
                  </a:scheme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18" name="平行四辺形 160">
                <a:extLst>
                  <a:ext uri="{FF2B5EF4-FFF2-40B4-BE49-F238E27FC236}">
                    <a16:creationId xmlns:a16="http://schemas.microsoft.com/office/drawing/2014/main" id="{53A4CA84-4BDA-4CC7-B0B3-388F52F8B9E3}"/>
                  </a:ext>
                </a:extLst>
              </p:cNvPr>
              <p:cNvSpPr/>
              <p:nvPr/>
            </p:nvSpPr>
            <p:spPr>
              <a:xfrm flipH="1">
                <a:off x="5057280" y="5115419"/>
                <a:ext cx="341845" cy="295321"/>
              </a:xfrm>
              <a:custGeom>
                <a:avLst/>
                <a:gdLst>
                  <a:gd name="connsiteX0" fmla="*/ 0 w 375181"/>
                  <a:gd name="connsiteY0" fmla="*/ 202452 h 202452"/>
                  <a:gd name="connsiteX1" fmla="*/ 131819 w 375181"/>
                  <a:gd name="connsiteY1" fmla="*/ 0 h 202452"/>
                  <a:gd name="connsiteX2" fmla="*/ 375181 w 375181"/>
                  <a:gd name="connsiteY2" fmla="*/ 0 h 202452"/>
                  <a:gd name="connsiteX3" fmla="*/ 243362 w 375181"/>
                  <a:gd name="connsiteY3" fmla="*/ 202452 h 202452"/>
                  <a:gd name="connsiteX4" fmla="*/ 0 w 375181"/>
                  <a:gd name="connsiteY4" fmla="*/ 202452 h 202452"/>
                  <a:gd name="connsiteX0" fmla="*/ 0 w 375181"/>
                  <a:gd name="connsiteY0" fmla="*/ 252458 h 252458"/>
                  <a:gd name="connsiteX1" fmla="*/ 148488 w 375181"/>
                  <a:gd name="connsiteY1" fmla="*/ 0 h 252458"/>
                  <a:gd name="connsiteX2" fmla="*/ 375181 w 375181"/>
                  <a:gd name="connsiteY2" fmla="*/ 50006 h 252458"/>
                  <a:gd name="connsiteX3" fmla="*/ 243362 w 375181"/>
                  <a:gd name="connsiteY3" fmla="*/ 252458 h 252458"/>
                  <a:gd name="connsiteX4" fmla="*/ 0 w 375181"/>
                  <a:gd name="connsiteY4" fmla="*/ 252458 h 252458"/>
                  <a:gd name="connsiteX0" fmla="*/ 0 w 341844"/>
                  <a:gd name="connsiteY0" fmla="*/ 126252 h 252458"/>
                  <a:gd name="connsiteX1" fmla="*/ 115151 w 341844"/>
                  <a:gd name="connsiteY1" fmla="*/ 0 h 252458"/>
                  <a:gd name="connsiteX2" fmla="*/ 341844 w 341844"/>
                  <a:gd name="connsiteY2" fmla="*/ 50006 h 252458"/>
                  <a:gd name="connsiteX3" fmla="*/ 210025 w 341844"/>
                  <a:gd name="connsiteY3" fmla="*/ 252458 h 252458"/>
                  <a:gd name="connsiteX4" fmla="*/ 0 w 341844"/>
                  <a:gd name="connsiteY4" fmla="*/ 126252 h 252458"/>
                  <a:gd name="connsiteX0" fmla="*/ 0 w 341844"/>
                  <a:gd name="connsiteY0" fmla="*/ 126252 h 295321"/>
                  <a:gd name="connsiteX1" fmla="*/ 115151 w 341844"/>
                  <a:gd name="connsiteY1" fmla="*/ 0 h 295321"/>
                  <a:gd name="connsiteX2" fmla="*/ 341844 w 341844"/>
                  <a:gd name="connsiteY2" fmla="*/ 50006 h 295321"/>
                  <a:gd name="connsiteX3" fmla="*/ 143351 w 341844"/>
                  <a:gd name="connsiteY3" fmla="*/ 295321 h 295321"/>
                  <a:gd name="connsiteX4" fmla="*/ 0 w 341844"/>
                  <a:gd name="connsiteY4" fmla="*/ 126252 h 2953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1844" h="295321">
                    <a:moveTo>
                      <a:pt x="0" y="126252"/>
                    </a:moveTo>
                    <a:lnTo>
                      <a:pt x="115151" y="0"/>
                    </a:lnTo>
                    <a:lnTo>
                      <a:pt x="341844" y="50006"/>
                    </a:lnTo>
                    <a:lnTo>
                      <a:pt x="143351" y="295321"/>
                    </a:lnTo>
                    <a:lnTo>
                      <a:pt x="0" y="126252"/>
                    </a:lnTo>
                    <a:close/>
                  </a:path>
                </a:pathLst>
              </a:custGeom>
              <a:pattFill prst="dkVert">
                <a:fgClr>
                  <a:schemeClr val="accent5">
                    <a:lumMod val="60000"/>
                    <a:lumOff val="40000"/>
                  </a:schemeClr>
                </a:fgClr>
                <a:bgClr>
                  <a:schemeClr val="accent5">
                    <a:lumMod val="50000"/>
                  </a:scheme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438" name="グループ化 437">
                <a:extLst>
                  <a:ext uri="{FF2B5EF4-FFF2-40B4-BE49-F238E27FC236}">
                    <a16:creationId xmlns:a16="http://schemas.microsoft.com/office/drawing/2014/main" id="{BA3ECCFA-3BAA-410D-993D-A672F9279EE9}"/>
                  </a:ext>
                </a:extLst>
              </p:cNvPr>
              <p:cNvGrpSpPr/>
              <p:nvPr/>
            </p:nvGrpSpPr>
            <p:grpSpPr>
              <a:xfrm>
                <a:off x="4266017" y="3659640"/>
                <a:ext cx="1397778" cy="1418097"/>
                <a:chOff x="1231122" y="2121256"/>
                <a:chExt cx="1397778" cy="1418097"/>
              </a:xfrm>
            </p:grpSpPr>
            <p:sp>
              <p:nvSpPr>
                <p:cNvPr id="439" name="フリーフォーム: 図形 438">
                  <a:extLst>
                    <a:ext uri="{FF2B5EF4-FFF2-40B4-BE49-F238E27FC236}">
                      <a16:creationId xmlns:a16="http://schemas.microsoft.com/office/drawing/2014/main" id="{3647D870-A9A5-46F3-AB9E-112073B2FA59}"/>
                    </a:ext>
                  </a:extLst>
                </p:cNvPr>
                <p:cNvSpPr/>
                <p:nvPr/>
              </p:nvSpPr>
              <p:spPr>
                <a:xfrm>
                  <a:off x="1231122" y="2121256"/>
                  <a:ext cx="1397778" cy="848304"/>
                </a:xfrm>
                <a:custGeom>
                  <a:avLst/>
                  <a:gdLst>
                    <a:gd name="connsiteX0" fmla="*/ 698889 w 1397778"/>
                    <a:gd name="connsiteY0" fmla="*/ 0 h 895789"/>
                    <a:gd name="connsiteX1" fmla="*/ 776922 w 1397778"/>
                    <a:gd name="connsiteY1" fmla="*/ 97106 h 895789"/>
                    <a:gd name="connsiteX2" fmla="*/ 879775 w 1397778"/>
                    <a:gd name="connsiteY2" fmla="*/ 21777 h 895789"/>
                    <a:gd name="connsiteX3" fmla="*/ 927661 w 1397778"/>
                    <a:gd name="connsiteY3" fmla="*/ 134040 h 895789"/>
                    <a:gd name="connsiteX4" fmla="*/ 1048334 w 1397778"/>
                    <a:gd name="connsiteY4" fmla="*/ 85623 h 895789"/>
                    <a:gd name="connsiteX5" fmla="*/ 1062815 w 1397778"/>
                    <a:gd name="connsiteY5" fmla="*/ 205397 h 895789"/>
                    <a:gd name="connsiteX6" fmla="*/ 1193078 w 1397778"/>
                    <a:gd name="connsiteY6" fmla="*/ 187189 h 895789"/>
                    <a:gd name="connsiteX7" fmla="*/ 1173166 w 1397778"/>
                    <a:gd name="connsiteY7" fmla="*/ 306308 h 895789"/>
                    <a:gd name="connsiteX8" fmla="*/ 1304145 w 1397778"/>
                    <a:gd name="connsiteY8" fmla="*/ 319551 h 895789"/>
                    <a:gd name="connsiteX9" fmla="*/ 1251199 w 1397778"/>
                    <a:gd name="connsiteY9" fmla="*/ 429900 h 895789"/>
                    <a:gd name="connsiteX10" fmla="*/ 1373964 w 1397778"/>
                    <a:gd name="connsiteY10" fmla="*/ 473690 h 895789"/>
                    <a:gd name="connsiteX11" fmla="*/ 1291587 w 1397778"/>
                    <a:gd name="connsiteY11" fmla="*/ 567745 h 895789"/>
                    <a:gd name="connsiteX12" fmla="*/ 1397778 w 1397778"/>
                    <a:gd name="connsiteY12" fmla="*/ 639102 h 895789"/>
                    <a:gd name="connsiteX13" fmla="*/ 1291587 w 1397778"/>
                    <a:gd name="connsiteY13" fmla="*/ 710459 h 895789"/>
                    <a:gd name="connsiteX14" fmla="*/ 1373964 w 1397778"/>
                    <a:gd name="connsiteY14" fmla="*/ 804514 h 895789"/>
                    <a:gd name="connsiteX15" fmla="*/ 1251199 w 1397778"/>
                    <a:gd name="connsiteY15" fmla="*/ 848304 h 895789"/>
                    <a:gd name="connsiteX16" fmla="*/ 1273983 w 1397778"/>
                    <a:gd name="connsiteY16" fmla="*/ 895789 h 895789"/>
                    <a:gd name="connsiteX17" fmla="*/ 123796 w 1397778"/>
                    <a:gd name="connsiteY17" fmla="*/ 895789 h 895789"/>
                    <a:gd name="connsiteX18" fmla="*/ 146579 w 1397778"/>
                    <a:gd name="connsiteY18" fmla="*/ 848304 h 895789"/>
                    <a:gd name="connsiteX19" fmla="*/ 23814 w 1397778"/>
                    <a:gd name="connsiteY19" fmla="*/ 804514 h 895789"/>
                    <a:gd name="connsiteX20" fmla="*/ 106191 w 1397778"/>
                    <a:gd name="connsiteY20" fmla="*/ 710459 h 895789"/>
                    <a:gd name="connsiteX21" fmla="*/ 0 w 1397778"/>
                    <a:gd name="connsiteY21" fmla="*/ 639102 h 895789"/>
                    <a:gd name="connsiteX22" fmla="*/ 106191 w 1397778"/>
                    <a:gd name="connsiteY22" fmla="*/ 567745 h 895789"/>
                    <a:gd name="connsiteX23" fmla="*/ 23814 w 1397778"/>
                    <a:gd name="connsiteY23" fmla="*/ 473690 h 895789"/>
                    <a:gd name="connsiteX24" fmla="*/ 146579 w 1397778"/>
                    <a:gd name="connsiteY24" fmla="*/ 429900 h 895789"/>
                    <a:gd name="connsiteX25" fmla="*/ 93633 w 1397778"/>
                    <a:gd name="connsiteY25" fmla="*/ 319551 h 895789"/>
                    <a:gd name="connsiteX26" fmla="*/ 224612 w 1397778"/>
                    <a:gd name="connsiteY26" fmla="*/ 306308 h 895789"/>
                    <a:gd name="connsiteX27" fmla="*/ 204700 w 1397778"/>
                    <a:gd name="connsiteY27" fmla="*/ 187189 h 895789"/>
                    <a:gd name="connsiteX28" fmla="*/ 334963 w 1397778"/>
                    <a:gd name="connsiteY28" fmla="*/ 205397 h 895789"/>
                    <a:gd name="connsiteX29" fmla="*/ 349445 w 1397778"/>
                    <a:gd name="connsiteY29" fmla="*/ 85623 h 895789"/>
                    <a:gd name="connsiteX30" fmla="*/ 470117 w 1397778"/>
                    <a:gd name="connsiteY30" fmla="*/ 134040 h 895789"/>
                    <a:gd name="connsiteX31" fmla="*/ 518003 w 1397778"/>
                    <a:gd name="connsiteY31" fmla="*/ 21777 h 895789"/>
                    <a:gd name="connsiteX32" fmla="*/ 620856 w 1397778"/>
                    <a:gd name="connsiteY32" fmla="*/ 97106 h 895789"/>
                    <a:gd name="connsiteX0" fmla="*/ 698889 w 1397778"/>
                    <a:gd name="connsiteY0" fmla="*/ 0 h 895789"/>
                    <a:gd name="connsiteX1" fmla="*/ 776922 w 1397778"/>
                    <a:gd name="connsiteY1" fmla="*/ 97106 h 895789"/>
                    <a:gd name="connsiteX2" fmla="*/ 879775 w 1397778"/>
                    <a:gd name="connsiteY2" fmla="*/ 21777 h 895789"/>
                    <a:gd name="connsiteX3" fmla="*/ 927661 w 1397778"/>
                    <a:gd name="connsiteY3" fmla="*/ 134040 h 895789"/>
                    <a:gd name="connsiteX4" fmla="*/ 1048334 w 1397778"/>
                    <a:gd name="connsiteY4" fmla="*/ 85623 h 895789"/>
                    <a:gd name="connsiteX5" fmla="*/ 1062815 w 1397778"/>
                    <a:gd name="connsiteY5" fmla="*/ 205397 h 895789"/>
                    <a:gd name="connsiteX6" fmla="*/ 1193078 w 1397778"/>
                    <a:gd name="connsiteY6" fmla="*/ 187189 h 895789"/>
                    <a:gd name="connsiteX7" fmla="*/ 1173166 w 1397778"/>
                    <a:gd name="connsiteY7" fmla="*/ 306308 h 895789"/>
                    <a:gd name="connsiteX8" fmla="*/ 1304145 w 1397778"/>
                    <a:gd name="connsiteY8" fmla="*/ 319551 h 895789"/>
                    <a:gd name="connsiteX9" fmla="*/ 1251199 w 1397778"/>
                    <a:gd name="connsiteY9" fmla="*/ 429900 h 895789"/>
                    <a:gd name="connsiteX10" fmla="*/ 1373964 w 1397778"/>
                    <a:gd name="connsiteY10" fmla="*/ 473690 h 895789"/>
                    <a:gd name="connsiteX11" fmla="*/ 1291587 w 1397778"/>
                    <a:gd name="connsiteY11" fmla="*/ 567745 h 895789"/>
                    <a:gd name="connsiteX12" fmla="*/ 1397778 w 1397778"/>
                    <a:gd name="connsiteY12" fmla="*/ 639102 h 895789"/>
                    <a:gd name="connsiteX13" fmla="*/ 1291587 w 1397778"/>
                    <a:gd name="connsiteY13" fmla="*/ 710459 h 895789"/>
                    <a:gd name="connsiteX14" fmla="*/ 1373964 w 1397778"/>
                    <a:gd name="connsiteY14" fmla="*/ 804514 h 895789"/>
                    <a:gd name="connsiteX15" fmla="*/ 1251199 w 1397778"/>
                    <a:gd name="connsiteY15" fmla="*/ 848304 h 895789"/>
                    <a:gd name="connsiteX16" fmla="*/ 1273983 w 1397778"/>
                    <a:gd name="connsiteY16" fmla="*/ 895789 h 895789"/>
                    <a:gd name="connsiteX17" fmla="*/ 146579 w 1397778"/>
                    <a:gd name="connsiteY17" fmla="*/ 848304 h 895789"/>
                    <a:gd name="connsiteX18" fmla="*/ 23814 w 1397778"/>
                    <a:gd name="connsiteY18" fmla="*/ 804514 h 895789"/>
                    <a:gd name="connsiteX19" fmla="*/ 106191 w 1397778"/>
                    <a:gd name="connsiteY19" fmla="*/ 710459 h 895789"/>
                    <a:gd name="connsiteX20" fmla="*/ 0 w 1397778"/>
                    <a:gd name="connsiteY20" fmla="*/ 639102 h 895789"/>
                    <a:gd name="connsiteX21" fmla="*/ 106191 w 1397778"/>
                    <a:gd name="connsiteY21" fmla="*/ 567745 h 895789"/>
                    <a:gd name="connsiteX22" fmla="*/ 23814 w 1397778"/>
                    <a:gd name="connsiteY22" fmla="*/ 473690 h 895789"/>
                    <a:gd name="connsiteX23" fmla="*/ 146579 w 1397778"/>
                    <a:gd name="connsiteY23" fmla="*/ 429900 h 895789"/>
                    <a:gd name="connsiteX24" fmla="*/ 93633 w 1397778"/>
                    <a:gd name="connsiteY24" fmla="*/ 319551 h 895789"/>
                    <a:gd name="connsiteX25" fmla="*/ 224612 w 1397778"/>
                    <a:gd name="connsiteY25" fmla="*/ 306308 h 895789"/>
                    <a:gd name="connsiteX26" fmla="*/ 204700 w 1397778"/>
                    <a:gd name="connsiteY26" fmla="*/ 187189 h 895789"/>
                    <a:gd name="connsiteX27" fmla="*/ 334963 w 1397778"/>
                    <a:gd name="connsiteY27" fmla="*/ 205397 h 895789"/>
                    <a:gd name="connsiteX28" fmla="*/ 349445 w 1397778"/>
                    <a:gd name="connsiteY28" fmla="*/ 85623 h 895789"/>
                    <a:gd name="connsiteX29" fmla="*/ 470117 w 1397778"/>
                    <a:gd name="connsiteY29" fmla="*/ 134040 h 895789"/>
                    <a:gd name="connsiteX30" fmla="*/ 518003 w 1397778"/>
                    <a:gd name="connsiteY30" fmla="*/ 21777 h 895789"/>
                    <a:gd name="connsiteX31" fmla="*/ 620856 w 1397778"/>
                    <a:gd name="connsiteY31" fmla="*/ 97106 h 895789"/>
                    <a:gd name="connsiteX32" fmla="*/ 698889 w 1397778"/>
                    <a:gd name="connsiteY32" fmla="*/ 0 h 895789"/>
                    <a:gd name="connsiteX0" fmla="*/ 698889 w 1397778"/>
                    <a:gd name="connsiteY0" fmla="*/ 0 h 848304"/>
                    <a:gd name="connsiteX1" fmla="*/ 776922 w 1397778"/>
                    <a:gd name="connsiteY1" fmla="*/ 97106 h 848304"/>
                    <a:gd name="connsiteX2" fmla="*/ 879775 w 1397778"/>
                    <a:gd name="connsiteY2" fmla="*/ 21777 h 848304"/>
                    <a:gd name="connsiteX3" fmla="*/ 927661 w 1397778"/>
                    <a:gd name="connsiteY3" fmla="*/ 134040 h 848304"/>
                    <a:gd name="connsiteX4" fmla="*/ 1048334 w 1397778"/>
                    <a:gd name="connsiteY4" fmla="*/ 85623 h 848304"/>
                    <a:gd name="connsiteX5" fmla="*/ 1062815 w 1397778"/>
                    <a:gd name="connsiteY5" fmla="*/ 205397 h 848304"/>
                    <a:gd name="connsiteX6" fmla="*/ 1193078 w 1397778"/>
                    <a:gd name="connsiteY6" fmla="*/ 187189 h 848304"/>
                    <a:gd name="connsiteX7" fmla="*/ 1173166 w 1397778"/>
                    <a:gd name="connsiteY7" fmla="*/ 306308 h 848304"/>
                    <a:gd name="connsiteX8" fmla="*/ 1304145 w 1397778"/>
                    <a:gd name="connsiteY8" fmla="*/ 319551 h 848304"/>
                    <a:gd name="connsiteX9" fmla="*/ 1251199 w 1397778"/>
                    <a:gd name="connsiteY9" fmla="*/ 429900 h 848304"/>
                    <a:gd name="connsiteX10" fmla="*/ 1373964 w 1397778"/>
                    <a:gd name="connsiteY10" fmla="*/ 473690 h 848304"/>
                    <a:gd name="connsiteX11" fmla="*/ 1291587 w 1397778"/>
                    <a:gd name="connsiteY11" fmla="*/ 567745 h 848304"/>
                    <a:gd name="connsiteX12" fmla="*/ 1397778 w 1397778"/>
                    <a:gd name="connsiteY12" fmla="*/ 639102 h 848304"/>
                    <a:gd name="connsiteX13" fmla="*/ 1291587 w 1397778"/>
                    <a:gd name="connsiteY13" fmla="*/ 710459 h 848304"/>
                    <a:gd name="connsiteX14" fmla="*/ 1373964 w 1397778"/>
                    <a:gd name="connsiteY14" fmla="*/ 804514 h 848304"/>
                    <a:gd name="connsiteX15" fmla="*/ 1251199 w 1397778"/>
                    <a:gd name="connsiteY15" fmla="*/ 848304 h 848304"/>
                    <a:gd name="connsiteX16" fmla="*/ 146579 w 1397778"/>
                    <a:gd name="connsiteY16" fmla="*/ 848304 h 848304"/>
                    <a:gd name="connsiteX17" fmla="*/ 23814 w 1397778"/>
                    <a:gd name="connsiteY17" fmla="*/ 804514 h 848304"/>
                    <a:gd name="connsiteX18" fmla="*/ 106191 w 1397778"/>
                    <a:gd name="connsiteY18" fmla="*/ 710459 h 848304"/>
                    <a:gd name="connsiteX19" fmla="*/ 0 w 1397778"/>
                    <a:gd name="connsiteY19" fmla="*/ 639102 h 848304"/>
                    <a:gd name="connsiteX20" fmla="*/ 106191 w 1397778"/>
                    <a:gd name="connsiteY20" fmla="*/ 567745 h 848304"/>
                    <a:gd name="connsiteX21" fmla="*/ 23814 w 1397778"/>
                    <a:gd name="connsiteY21" fmla="*/ 473690 h 848304"/>
                    <a:gd name="connsiteX22" fmla="*/ 146579 w 1397778"/>
                    <a:gd name="connsiteY22" fmla="*/ 429900 h 848304"/>
                    <a:gd name="connsiteX23" fmla="*/ 93633 w 1397778"/>
                    <a:gd name="connsiteY23" fmla="*/ 319551 h 848304"/>
                    <a:gd name="connsiteX24" fmla="*/ 224612 w 1397778"/>
                    <a:gd name="connsiteY24" fmla="*/ 306308 h 848304"/>
                    <a:gd name="connsiteX25" fmla="*/ 204700 w 1397778"/>
                    <a:gd name="connsiteY25" fmla="*/ 187189 h 848304"/>
                    <a:gd name="connsiteX26" fmla="*/ 334963 w 1397778"/>
                    <a:gd name="connsiteY26" fmla="*/ 205397 h 848304"/>
                    <a:gd name="connsiteX27" fmla="*/ 349445 w 1397778"/>
                    <a:gd name="connsiteY27" fmla="*/ 85623 h 848304"/>
                    <a:gd name="connsiteX28" fmla="*/ 470117 w 1397778"/>
                    <a:gd name="connsiteY28" fmla="*/ 134040 h 848304"/>
                    <a:gd name="connsiteX29" fmla="*/ 518003 w 1397778"/>
                    <a:gd name="connsiteY29" fmla="*/ 21777 h 848304"/>
                    <a:gd name="connsiteX30" fmla="*/ 620856 w 1397778"/>
                    <a:gd name="connsiteY30" fmla="*/ 97106 h 848304"/>
                    <a:gd name="connsiteX31" fmla="*/ 698889 w 1397778"/>
                    <a:gd name="connsiteY31" fmla="*/ 0 h 8483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1397778" h="848304">
                      <a:moveTo>
                        <a:pt x="698889" y="0"/>
                      </a:moveTo>
                      <a:lnTo>
                        <a:pt x="776922" y="97106"/>
                      </a:lnTo>
                      <a:lnTo>
                        <a:pt x="879775" y="21777"/>
                      </a:lnTo>
                      <a:lnTo>
                        <a:pt x="927661" y="134040"/>
                      </a:lnTo>
                      <a:lnTo>
                        <a:pt x="1048334" y="85623"/>
                      </a:lnTo>
                      <a:lnTo>
                        <a:pt x="1062815" y="205397"/>
                      </a:lnTo>
                      <a:lnTo>
                        <a:pt x="1193078" y="187189"/>
                      </a:lnTo>
                      <a:lnTo>
                        <a:pt x="1173166" y="306308"/>
                      </a:lnTo>
                      <a:lnTo>
                        <a:pt x="1304145" y="319551"/>
                      </a:lnTo>
                      <a:lnTo>
                        <a:pt x="1251199" y="429900"/>
                      </a:lnTo>
                      <a:lnTo>
                        <a:pt x="1373964" y="473690"/>
                      </a:lnTo>
                      <a:lnTo>
                        <a:pt x="1291587" y="567745"/>
                      </a:lnTo>
                      <a:lnTo>
                        <a:pt x="1397778" y="639102"/>
                      </a:lnTo>
                      <a:lnTo>
                        <a:pt x="1291587" y="710459"/>
                      </a:lnTo>
                      <a:lnTo>
                        <a:pt x="1373964" y="804514"/>
                      </a:lnTo>
                      <a:lnTo>
                        <a:pt x="1251199" y="848304"/>
                      </a:lnTo>
                      <a:lnTo>
                        <a:pt x="146579" y="848304"/>
                      </a:lnTo>
                      <a:lnTo>
                        <a:pt x="23814" y="804514"/>
                      </a:lnTo>
                      <a:lnTo>
                        <a:pt x="106191" y="710459"/>
                      </a:lnTo>
                      <a:lnTo>
                        <a:pt x="0" y="639102"/>
                      </a:lnTo>
                      <a:lnTo>
                        <a:pt x="106191" y="567745"/>
                      </a:lnTo>
                      <a:lnTo>
                        <a:pt x="23814" y="473690"/>
                      </a:lnTo>
                      <a:lnTo>
                        <a:pt x="146579" y="429900"/>
                      </a:lnTo>
                      <a:lnTo>
                        <a:pt x="93633" y="319551"/>
                      </a:lnTo>
                      <a:lnTo>
                        <a:pt x="224612" y="306308"/>
                      </a:lnTo>
                      <a:lnTo>
                        <a:pt x="204700" y="187189"/>
                      </a:lnTo>
                      <a:lnTo>
                        <a:pt x="334963" y="205397"/>
                      </a:lnTo>
                      <a:lnTo>
                        <a:pt x="349445" y="85623"/>
                      </a:lnTo>
                      <a:lnTo>
                        <a:pt x="470117" y="134040"/>
                      </a:lnTo>
                      <a:lnTo>
                        <a:pt x="518003" y="21777"/>
                      </a:lnTo>
                      <a:lnTo>
                        <a:pt x="620856" y="97106"/>
                      </a:lnTo>
                      <a:lnTo>
                        <a:pt x="698889" y="0"/>
                      </a:ln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440" name="グループ化 439">
                  <a:extLst>
                    <a:ext uri="{FF2B5EF4-FFF2-40B4-BE49-F238E27FC236}">
                      <a16:creationId xmlns:a16="http://schemas.microsoft.com/office/drawing/2014/main" id="{FDC0D575-D849-4AA9-B774-30ED2067EFA3}"/>
                    </a:ext>
                  </a:extLst>
                </p:cNvPr>
                <p:cNvGrpSpPr/>
                <p:nvPr/>
              </p:nvGrpSpPr>
              <p:grpSpPr>
                <a:xfrm>
                  <a:off x="1297904" y="2379247"/>
                  <a:ext cx="1277659" cy="1160106"/>
                  <a:chOff x="2791855" y="2017486"/>
                  <a:chExt cx="1150919" cy="1045028"/>
                </a:xfrm>
                <a:solidFill>
                  <a:srgbClr val="FFCC99"/>
                </a:solidFill>
              </p:grpSpPr>
              <p:grpSp>
                <p:nvGrpSpPr>
                  <p:cNvPr id="449" name="グループ化 448">
                    <a:extLst>
                      <a:ext uri="{FF2B5EF4-FFF2-40B4-BE49-F238E27FC236}">
                        <a16:creationId xmlns:a16="http://schemas.microsoft.com/office/drawing/2014/main" id="{39F29C47-9E51-4F0D-9BA4-1BBE768985D6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454" name="円/楕円 489">
                      <a:extLst>
                        <a:ext uri="{FF2B5EF4-FFF2-40B4-BE49-F238E27FC236}">
                          <a16:creationId xmlns:a16="http://schemas.microsoft.com/office/drawing/2014/main" id="{E6A59813-CDFC-41CE-829E-242134AB217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rgbClr val="FF7C8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455" name="円/楕円 490">
                      <a:extLst>
                        <a:ext uri="{FF2B5EF4-FFF2-40B4-BE49-F238E27FC236}">
                          <a16:creationId xmlns:a16="http://schemas.microsoft.com/office/drawing/2014/main" id="{241720BB-8668-4BEC-A5B9-FC5312E4237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505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450" name="グループ化 449">
                    <a:extLst>
                      <a:ext uri="{FF2B5EF4-FFF2-40B4-BE49-F238E27FC236}">
                        <a16:creationId xmlns:a16="http://schemas.microsoft.com/office/drawing/2014/main" id="{1462F2E0-2CC0-4D32-8B02-F2A3DC82B5D7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452" name="円/楕円 487">
                      <a:extLst>
                        <a:ext uri="{FF2B5EF4-FFF2-40B4-BE49-F238E27FC236}">
                          <a16:creationId xmlns:a16="http://schemas.microsoft.com/office/drawing/2014/main" id="{0C1FAC5D-F32A-43E8-B6DE-0B10BCC41EC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rgbClr val="FF7C8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453" name="円/楕円 488">
                      <a:extLst>
                        <a:ext uri="{FF2B5EF4-FFF2-40B4-BE49-F238E27FC236}">
                          <a16:creationId xmlns:a16="http://schemas.microsoft.com/office/drawing/2014/main" id="{2F339F1B-46C4-432F-AA80-A17C80B0117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505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451" name="円/楕円 486">
                    <a:extLst>
                      <a:ext uri="{FF2B5EF4-FFF2-40B4-BE49-F238E27FC236}">
                        <a16:creationId xmlns:a16="http://schemas.microsoft.com/office/drawing/2014/main" id="{1B52E73B-544F-4F8F-A741-DD6F1D65B8EA}"/>
                      </a:ext>
                    </a:extLst>
                  </p:cNvPr>
                  <p:cNvSpPr/>
                  <p:nvPr/>
                </p:nvSpPr>
                <p:spPr>
                  <a:xfrm>
                    <a:off x="2902857" y="2017486"/>
                    <a:ext cx="928914" cy="1045028"/>
                  </a:xfrm>
                  <a:prstGeom prst="ellipse">
                    <a:avLst/>
                  </a:prstGeom>
                  <a:solidFill>
                    <a:srgbClr val="FF7C8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445" name="グループ化 444">
                  <a:extLst>
                    <a:ext uri="{FF2B5EF4-FFF2-40B4-BE49-F238E27FC236}">
                      <a16:creationId xmlns:a16="http://schemas.microsoft.com/office/drawing/2014/main" id="{92ECDAE7-AC9A-43A3-8A31-E8608C414909}"/>
                    </a:ext>
                  </a:extLst>
                </p:cNvPr>
                <p:cNvGrpSpPr/>
                <p:nvPr/>
              </p:nvGrpSpPr>
              <p:grpSpPr>
                <a:xfrm>
                  <a:off x="1819207" y="3040652"/>
                  <a:ext cx="240026" cy="203430"/>
                  <a:chOff x="7084627" y="3040652"/>
                  <a:chExt cx="240026" cy="203430"/>
                </a:xfrm>
                <a:solidFill>
                  <a:schemeClr val="accent2">
                    <a:lumMod val="75000"/>
                  </a:schemeClr>
                </a:solidFill>
              </p:grpSpPr>
              <p:sp>
                <p:nvSpPr>
                  <p:cNvPr id="447" name="円/楕円 662">
                    <a:extLst>
                      <a:ext uri="{FF2B5EF4-FFF2-40B4-BE49-F238E27FC236}">
                        <a16:creationId xmlns:a16="http://schemas.microsoft.com/office/drawing/2014/main" id="{688027FA-3119-4C44-934D-DB1C93DAC384}"/>
                      </a:ext>
                    </a:extLst>
                  </p:cNvPr>
                  <p:cNvSpPr/>
                  <p:nvPr/>
                </p:nvSpPr>
                <p:spPr>
                  <a:xfrm>
                    <a:off x="7084627" y="3102163"/>
                    <a:ext cx="240026" cy="125443"/>
                  </a:xfrm>
                  <a:custGeom>
                    <a:avLst/>
                    <a:gdLst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96853 h 160368"/>
                      <a:gd name="connsiteX1" fmla="*/ 115251 w 240026"/>
                      <a:gd name="connsiteY1" fmla="*/ 0 h 160368"/>
                      <a:gd name="connsiteX2" fmla="*/ 240026 w 240026"/>
                      <a:gd name="connsiteY2" fmla="*/ 96853 h 160368"/>
                      <a:gd name="connsiteX3" fmla="*/ 120013 w 240026"/>
                      <a:gd name="connsiteY3" fmla="*/ 160368 h 160368"/>
                      <a:gd name="connsiteX4" fmla="*/ 0 w 240026"/>
                      <a:gd name="connsiteY4" fmla="*/ 96853 h 160368"/>
                      <a:gd name="connsiteX0" fmla="*/ 0 w 240026"/>
                      <a:gd name="connsiteY0" fmla="*/ 96853 h 160368"/>
                      <a:gd name="connsiteX1" fmla="*/ 115251 w 240026"/>
                      <a:gd name="connsiteY1" fmla="*/ 0 h 160368"/>
                      <a:gd name="connsiteX2" fmla="*/ 240026 w 240026"/>
                      <a:gd name="connsiteY2" fmla="*/ 96853 h 160368"/>
                      <a:gd name="connsiteX3" fmla="*/ 120013 w 240026"/>
                      <a:gd name="connsiteY3" fmla="*/ 160368 h 160368"/>
                      <a:gd name="connsiteX4" fmla="*/ 0 w 240026"/>
                      <a:gd name="connsiteY4" fmla="*/ 96853 h 160368"/>
                      <a:gd name="connsiteX0" fmla="*/ 0 w 240026"/>
                      <a:gd name="connsiteY0" fmla="*/ 96853 h 160451"/>
                      <a:gd name="connsiteX1" fmla="*/ 115251 w 240026"/>
                      <a:gd name="connsiteY1" fmla="*/ 0 h 160451"/>
                      <a:gd name="connsiteX2" fmla="*/ 240026 w 240026"/>
                      <a:gd name="connsiteY2" fmla="*/ 96853 h 160451"/>
                      <a:gd name="connsiteX3" fmla="*/ 120013 w 240026"/>
                      <a:gd name="connsiteY3" fmla="*/ 160368 h 160451"/>
                      <a:gd name="connsiteX4" fmla="*/ 0 w 240026"/>
                      <a:gd name="connsiteY4" fmla="*/ 96853 h 16045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40026" h="160451">
                        <a:moveTo>
                          <a:pt x="0" y="96853"/>
                        </a:moveTo>
                        <a:cubicBezTo>
                          <a:pt x="0" y="37409"/>
                          <a:pt x="48970" y="0"/>
                          <a:pt x="115251" y="0"/>
                        </a:cubicBezTo>
                        <a:cubicBezTo>
                          <a:pt x="181532" y="0"/>
                          <a:pt x="240026" y="28271"/>
                          <a:pt x="240026" y="96853"/>
                        </a:cubicBezTo>
                        <a:cubicBezTo>
                          <a:pt x="240026" y="165435"/>
                          <a:pt x="186294" y="160368"/>
                          <a:pt x="120013" y="160368"/>
                        </a:cubicBezTo>
                        <a:cubicBezTo>
                          <a:pt x="53732" y="160368"/>
                          <a:pt x="0" y="156297"/>
                          <a:pt x="0" y="96853"/>
                        </a:cubicBezTo>
                        <a:close/>
                      </a:path>
                    </a:pathLst>
                  </a:cu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448" name="フリーフォーム: 図形 447">
                    <a:extLst>
                      <a:ext uri="{FF2B5EF4-FFF2-40B4-BE49-F238E27FC236}">
                        <a16:creationId xmlns:a16="http://schemas.microsoft.com/office/drawing/2014/main" id="{BEF66C98-4DC2-4E3C-B184-0E949D21D607}"/>
                      </a:ext>
                    </a:extLst>
                  </p:cNvPr>
                  <p:cNvSpPr/>
                  <p:nvPr/>
                </p:nvSpPr>
                <p:spPr>
                  <a:xfrm>
                    <a:off x="7137014" y="3040652"/>
                    <a:ext cx="135252" cy="203430"/>
                  </a:xfrm>
                  <a:custGeom>
                    <a:avLst/>
                    <a:gdLst>
                      <a:gd name="connsiteX0" fmla="*/ 133718 w 168590"/>
                      <a:gd name="connsiteY0" fmla="*/ 0 h 241869"/>
                      <a:gd name="connsiteX1" fmla="*/ 145091 w 168590"/>
                      <a:gd name="connsiteY1" fmla="*/ 28432 h 241869"/>
                      <a:gd name="connsiteX2" fmla="*/ 168590 w 168590"/>
                      <a:gd name="connsiteY2" fmla="*/ 156595 h 241869"/>
                      <a:gd name="connsiteX3" fmla="*/ 84295 w 168590"/>
                      <a:gd name="connsiteY3" fmla="*/ 241869 h 241869"/>
                      <a:gd name="connsiteX4" fmla="*/ 0 w 168590"/>
                      <a:gd name="connsiteY4" fmla="*/ 156595 h 241869"/>
                      <a:gd name="connsiteX5" fmla="*/ 25880 w 168590"/>
                      <a:gd name="connsiteY5" fmla="*/ 28432 h 241869"/>
                      <a:gd name="connsiteX6" fmla="*/ 37274 w 168590"/>
                      <a:gd name="connsiteY6" fmla="*/ 1638 h 241869"/>
                      <a:gd name="connsiteX7" fmla="*/ 51484 w 168590"/>
                      <a:gd name="connsiteY7" fmla="*/ 11330 h 241869"/>
                      <a:gd name="connsiteX8" fmla="*/ 84295 w 168590"/>
                      <a:gd name="connsiteY8" fmla="*/ 18031 h 241869"/>
                      <a:gd name="connsiteX9" fmla="*/ 117107 w 168590"/>
                      <a:gd name="connsiteY9" fmla="*/ 11330 h 241869"/>
                      <a:gd name="connsiteX0" fmla="*/ 84295 w 175735"/>
                      <a:gd name="connsiteY0" fmla="*/ 18031 h 241869"/>
                      <a:gd name="connsiteX1" fmla="*/ 117107 w 175735"/>
                      <a:gd name="connsiteY1" fmla="*/ 11330 h 241869"/>
                      <a:gd name="connsiteX2" fmla="*/ 133718 w 175735"/>
                      <a:gd name="connsiteY2" fmla="*/ 0 h 241869"/>
                      <a:gd name="connsiteX3" fmla="*/ 145091 w 175735"/>
                      <a:gd name="connsiteY3" fmla="*/ 28432 h 241869"/>
                      <a:gd name="connsiteX4" fmla="*/ 168590 w 175735"/>
                      <a:gd name="connsiteY4" fmla="*/ 156595 h 241869"/>
                      <a:gd name="connsiteX5" fmla="*/ 84295 w 175735"/>
                      <a:gd name="connsiteY5" fmla="*/ 241869 h 241869"/>
                      <a:gd name="connsiteX6" fmla="*/ 0 w 175735"/>
                      <a:gd name="connsiteY6" fmla="*/ 156595 h 241869"/>
                      <a:gd name="connsiteX7" fmla="*/ 25880 w 175735"/>
                      <a:gd name="connsiteY7" fmla="*/ 28432 h 241869"/>
                      <a:gd name="connsiteX8" fmla="*/ 37274 w 175735"/>
                      <a:gd name="connsiteY8" fmla="*/ 1638 h 241869"/>
                      <a:gd name="connsiteX9" fmla="*/ 51484 w 175735"/>
                      <a:gd name="connsiteY9" fmla="*/ 11330 h 241869"/>
                      <a:gd name="connsiteX10" fmla="*/ 175735 w 175735"/>
                      <a:gd name="connsiteY10" fmla="*/ 109471 h 241869"/>
                      <a:gd name="connsiteX0" fmla="*/ 84295 w 168590"/>
                      <a:gd name="connsiteY0" fmla="*/ 18031 h 241869"/>
                      <a:gd name="connsiteX1" fmla="*/ 117107 w 168590"/>
                      <a:gd name="connsiteY1" fmla="*/ 11330 h 241869"/>
                      <a:gd name="connsiteX2" fmla="*/ 133718 w 168590"/>
                      <a:gd name="connsiteY2" fmla="*/ 0 h 241869"/>
                      <a:gd name="connsiteX3" fmla="*/ 145091 w 168590"/>
                      <a:gd name="connsiteY3" fmla="*/ 28432 h 241869"/>
                      <a:gd name="connsiteX4" fmla="*/ 168590 w 168590"/>
                      <a:gd name="connsiteY4" fmla="*/ 156595 h 241869"/>
                      <a:gd name="connsiteX5" fmla="*/ 84295 w 168590"/>
                      <a:gd name="connsiteY5" fmla="*/ 241869 h 241869"/>
                      <a:gd name="connsiteX6" fmla="*/ 0 w 168590"/>
                      <a:gd name="connsiteY6" fmla="*/ 156595 h 241869"/>
                      <a:gd name="connsiteX7" fmla="*/ 25880 w 168590"/>
                      <a:gd name="connsiteY7" fmla="*/ 28432 h 241869"/>
                      <a:gd name="connsiteX8" fmla="*/ 37274 w 168590"/>
                      <a:gd name="connsiteY8" fmla="*/ 1638 h 241869"/>
                      <a:gd name="connsiteX9" fmla="*/ 51484 w 168590"/>
                      <a:gd name="connsiteY9" fmla="*/ 11330 h 241869"/>
                      <a:gd name="connsiteX0" fmla="*/ 117107 w 168590"/>
                      <a:gd name="connsiteY0" fmla="*/ 11330 h 241869"/>
                      <a:gd name="connsiteX1" fmla="*/ 133718 w 168590"/>
                      <a:gd name="connsiteY1" fmla="*/ 0 h 241869"/>
                      <a:gd name="connsiteX2" fmla="*/ 145091 w 168590"/>
                      <a:gd name="connsiteY2" fmla="*/ 28432 h 241869"/>
                      <a:gd name="connsiteX3" fmla="*/ 168590 w 168590"/>
                      <a:gd name="connsiteY3" fmla="*/ 156595 h 241869"/>
                      <a:gd name="connsiteX4" fmla="*/ 84295 w 168590"/>
                      <a:gd name="connsiteY4" fmla="*/ 241869 h 241869"/>
                      <a:gd name="connsiteX5" fmla="*/ 0 w 168590"/>
                      <a:gd name="connsiteY5" fmla="*/ 156595 h 241869"/>
                      <a:gd name="connsiteX6" fmla="*/ 25880 w 168590"/>
                      <a:gd name="connsiteY6" fmla="*/ 28432 h 241869"/>
                      <a:gd name="connsiteX7" fmla="*/ 37274 w 168590"/>
                      <a:gd name="connsiteY7" fmla="*/ 1638 h 241869"/>
                      <a:gd name="connsiteX8" fmla="*/ 51484 w 168590"/>
                      <a:gd name="connsiteY8" fmla="*/ 11330 h 241869"/>
                      <a:gd name="connsiteX0" fmla="*/ 117107 w 168590"/>
                      <a:gd name="connsiteY0" fmla="*/ 11330 h 241869"/>
                      <a:gd name="connsiteX1" fmla="*/ 133718 w 168590"/>
                      <a:gd name="connsiteY1" fmla="*/ 0 h 241869"/>
                      <a:gd name="connsiteX2" fmla="*/ 145091 w 168590"/>
                      <a:gd name="connsiteY2" fmla="*/ 28432 h 241869"/>
                      <a:gd name="connsiteX3" fmla="*/ 168590 w 168590"/>
                      <a:gd name="connsiteY3" fmla="*/ 156595 h 241869"/>
                      <a:gd name="connsiteX4" fmla="*/ 84295 w 168590"/>
                      <a:gd name="connsiteY4" fmla="*/ 241869 h 241869"/>
                      <a:gd name="connsiteX5" fmla="*/ 0 w 168590"/>
                      <a:gd name="connsiteY5" fmla="*/ 156595 h 241869"/>
                      <a:gd name="connsiteX6" fmla="*/ 25880 w 168590"/>
                      <a:gd name="connsiteY6" fmla="*/ 28432 h 241869"/>
                      <a:gd name="connsiteX7" fmla="*/ 37274 w 168590"/>
                      <a:gd name="connsiteY7" fmla="*/ 1638 h 241869"/>
                      <a:gd name="connsiteX0" fmla="*/ 133718 w 168590"/>
                      <a:gd name="connsiteY0" fmla="*/ 0 h 241869"/>
                      <a:gd name="connsiteX1" fmla="*/ 145091 w 168590"/>
                      <a:gd name="connsiteY1" fmla="*/ 28432 h 241869"/>
                      <a:gd name="connsiteX2" fmla="*/ 168590 w 168590"/>
                      <a:gd name="connsiteY2" fmla="*/ 156595 h 241869"/>
                      <a:gd name="connsiteX3" fmla="*/ 84295 w 168590"/>
                      <a:gd name="connsiteY3" fmla="*/ 241869 h 241869"/>
                      <a:gd name="connsiteX4" fmla="*/ 0 w 168590"/>
                      <a:gd name="connsiteY4" fmla="*/ 156595 h 241869"/>
                      <a:gd name="connsiteX5" fmla="*/ 25880 w 168590"/>
                      <a:gd name="connsiteY5" fmla="*/ 28432 h 241869"/>
                      <a:gd name="connsiteX6" fmla="*/ 37274 w 168590"/>
                      <a:gd name="connsiteY6" fmla="*/ 1638 h 2418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68590" h="241869">
                        <a:moveTo>
                          <a:pt x="133718" y="0"/>
                        </a:moveTo>
                        <a:lnTo>
                          <a:pt x="145091" y="28432"/>
                        </a:lnTo>
                        <a:cubicBezTo>
                          <a:pt x="159751" y="77796"/>
                          <a:pt x="168590" y="133047"/>
                          <a:pt x="168590" y="156595"/>
                        </a:cubicBezTo>
                        <a:cubicBezTo>
                          <a:pt x="168590" y="203691"/>
                          <a:pt x="130850" y="241869"/>
                          <a:pt x="84295" y="241869"/>
                        </a:cubicBezTo>
                        <a:cubicBezTo>
                          <a:pt x="37740" y="241869"/>
                          <a:pt x="0" y="203691"/>
                          <a:pt x="0" y="156595"/>
                        </a:cubicBezTo>
                        <a:cubicBezTo>
                          <a:pt x="0" y="133047"/>
                          <a:pt x="10031" y="77796"/>
                          <a:pt x="25880" y="28432"/>
                        </a:cubicBezTo>
                        <a:lnTo>
                          <a:pt x="37274" y="1638"/>
                        </a:lnTo>
                      </a:path>
                    </a:pathLst>
                  </a:cu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446" name="フリーフォーム: 図形 445">
                  <a:extLst>
                    <a:ext uri="{FF2B5EF4-FFF2-40B4-BE49-F238E27FC236}">
                      <a16:creationId xmlns:a16="http://schemas.microsoft.com/office/drawing/2014/main" id="{1831296B-0877-457C-9AB7-C38FF10329ED}"/>
                    </a:ext>
                  </a:extLst>
                </p:cNvPr>
                <p:cNvSpPr/>
                <p:nvPr/>
              </p:nvSpPr>
              <p:spPr>
                <a:xfrm>
                  <a:off x="1803691" y="3360209"/>
                  <a:ext cx="285078" cy="61294"/>
                </a:xfrm>
                <a:custGeom>
                  <a:avLst/>
                  <a:gdLst>
                    <a:gd name="connsiteX0" fmla="*/ 0 w 485124"/>
                    <a:gd name="connsiteY0" fmla="*/ 0 h 247877"/>
                    <a:gd name="connsiteX1" fmla="*/ 16958 w 485124"/>
                    <a:gd name="connsiteY1" fmla="*/ 4041 h 247877"/>
                    <a:gd name="connsiteX2" fmla="*/ 242562 w 485124"/>
                    <a:gd name="connsiteY2" fmla="*/ 24039 h 247877"/>
                    <a:gd name="connsiteX3" fmla="*/ 468167 w 485124"/>
                    <a:gd name="connsiteY3" fmla="*/ 4041 h 247877"/>
                    <a:gd name="connsiteX4" fmla="*/ 485124 w 485124"/>
                    <a:gd name="connsiteY4" fmla="*/ 0 h 247877"/>
                    <a:gd name="connsiteX5" fmla="*/ 467238 w 485124"/>
                    <a:gd name="connsiteY5" fmla="*/ 92456 h 247877"/>
                    <a:gd name="connsiteX6" fmla="*/ 242562 w 485124"/>
                    <a:gd name="connsiteY6" fmla="*/ 247877 h 247877"/>
                    <a:gd name="connsiteX7" fmla="*/ 17886 w 485124"/>
                    <a:gd name="connsiteY7" fmla="*/ 92456 h 2478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85124" h="247877">
                      <a:moveTo>
                        <a:pt x="0" y="0"/>
                      </a:moveTo>
                      <a:lnTo>
                        <a:pt x="16958" y="4041"/>
                      </a:lnTo>
                      <a:cubicBezTo>
                        <a:pt x="86300" y="16918"/>
                        <a:pt x="162537" y="24039"/>
                        <a:pt x="242562" y="24039"/>
                      </a:cubicBezTo>
                      <a:cubicBezTo>
                        <a:pt x="322588" y="24039"/>
                        <a:pt x="398825" y="16918"/>
                        <a:pt x="468167" y="4041"/>
                      </a:cubicBezTo>
                      <a:lnTo>
                        <a:pt x="485124" y="0"/>
                      </a:lnTo>
                      <a:lnTo>
                        <a:pt x="467238" y="92456"/>
                      </a:lnTo>
                      <a:cubicBezTo>
                        <a:pt x="430221" y="183790"/>
                        <a:pt x="343563" y="247877"/>
                        <a:pt x="242562" y="247877"/>
                      </a:cubicBezTo>
                      <a:cubicBezTo>
                        <a:pt x="141562" y="247877"/>
                        <a:pt x="54903" y="183790"/>
                        <a:pt x="17886" y="92456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456" name="グループ化 455">
                <a:extLst>
                  <a:ext uri="{FF2B5EF4-FFF2-40B4-BE49-F238E27FC236}">
                    <a16:creationId xmlns:a16="http://schemas.microsoft.com/office/drawing/2014/main" id="{C082C1A5-047E-4FAF-8343-1C4BEE966DF8}"/>
                  </a:ext>
                </a:extLst>
              </p:cNvPr>
              <p:cNvGrpSpPr/>
              <p:nvPr/>
            </p:nvGrpSpPr>
            <p:grpSpPr>
              <a:xfrm>
                <a:off x="4450556" y="4403782"/>
                <a:ext cx="1028700" cy="708762"/>
                <a:chOff x="7463927" y="1789359"/>
                <a:chExt cx="946143" cy="682796"/>
              </a:xfrm>
            </p:grpSpPr>
            <p:sp>
              <p:nvSpPr>
                <p:cNvPr id="457" name="フリーフォーム: 図形 456">
                  <a:extLst>
                    <a:ext uri="{FF2B5EF4-FFF2-40B4-BE49-F238E27FC236}">
                      <a16:creationId xmlns:a16="http://schemas.microsoft.com/office/drawing/2014/main" id="{2BBC14EB-B6D1-4E08-857B-624EB5F63AE3}"/>
                    </a:ext>
                  </a:extLst>
                </p:cNvPr>
                <p:cNvSpPr/>
                <p:nvPr/>
              </p:nvSpPr>
              <p:spPr>
                <a:xfrm>
                  <a:off x="7463927" y="1789359"/>
                  <a:ext cx="946143" cy="682796"/>
                </a:xfrm>
                <a:custGeom>
                  <a:avLst/>
                  <a:gdLst>
                    <a:gd name="connsiteX0" fmla="*/ 5113 w 946143"/>
                    <a:gd name="connsiteY0" fmla="*/ 0 h 682796"/>
                    <a:gd name="connsiteX1" fmla="*/ 12195 w 946143"/>
                    <a:gd name="connsiteY1" fmla="*/ 22934 h 682796"/>
                    <a:gd name="connsiteX2" fmla="*/ 58662 w 946143"/>
                    <a:gd name="connsiteY2" fmla="*/ 113119 h 682796"/>
                    <a:gd name="connsiteX3" fmla="*/ 118496 w 946143"/>
                    <a:gd name="connsiteY3" fmla="*/ 195049 h 682796"/>
                    <a:gd name="connsiteX4" fmla="*/ 125866 w 946143"/>
                    <a:gd name="connsiteY4" fmla="*/ 202107 h 682796"/>
                    <a:gd name="connsiteX5" fmla="*/ 156973 w 946143"/>
                    <a:gd name="connsiteY5" fmla="*/ 203457 h 682796"/>
                    <a:gd name="connsiteX6" fmla="*/ 470315 w 946143"/>
                    <a:gd name="connsiteY6" fmla="*/ 233840 h 682796"/>
                    <a:gd name="connsiteX7" fmla="*/ 781490 w 946143"/>
                    <a:gd name="connsiteY7" fmla="*/ 203457 h 682796"/>
                    <a:gd name="connsiteX8" fmla="*/ 820669 w 946143"/>
                    <a:gd name="connsiteY8" fmla="*/ 201731 h 682796"/>
                    <a:gd name="connsiteX9" fmla="*/ 827647 w 946143"/>
                    <a:gd name="connsiteY9" fmla="*/ 195049 h 682796"/>
                    <a:gd name="connsiteX10" fmla="*/ 887481 w 946143"/>
                    <a:gd name="connsiteY10" fmla="*/ 113119 h 682796"/>
                    <a:gd name="connsiteX11" fmla="*/ 933948 w 946143"/>
                    <a:gd name="connsiteY11" fmla="*/ 22934 h 682796"/>
                    <a:gd name="connsiteX12" fmla="*/ 941030 w 946143"/>
                    <a:gd name="connsiteY12" fmla="*/ 0 h 682796"/>
                    <a:gd name="connsiteX13" fmla="*/ 946143 w 946143"/>
                    <a:gd name="connsiteY13" fmla="*/ 57619 h 682796"/>
                    <a:gd name="connsiteX14" fmla="*/ 937079 w 946143"/>
                    <a:gd name="connsiteY14" fmla="*/ 114797 h 682796"/>
                    <a:gd name="connsiteX15" fmla="*/ 905916 w 946143"/>
                    <a:gd name="connsiteY15" fmla="*/ 211345 h 682796"/>
                    <a:gd name="connsiteX16" fmla="*/ 898385 w 946143"/>
                    <a:gd name="connsiteY16" fmla="*/ 225517 h 682796"/>
                    <a:gd name="connsiteX17" fmla="*/ 900869 w 946143"/>
                    <a:gd name="connsiteY17" fmla="*/ 227418 h 682796"/>
                    <a:gd name="connsiteX18" fmla="*/ 909748 w 946143"/>
                    <a:gd name="connsiteY18" fmla="*/ 263167 h 682796"/>
                    <a:gd name="connsiteX19" fmla="*/ 465695 w 946143"/>
                    <a:gd name="connsiteY19" fmla="*/ 682796 h 682796"/>
                    <a:gd name="connsiteX20" fmla="*/ 26548 w 946143"/>
                    <a:gd name="connsiteY20" fmla="*/ 263167 h 682796"/>
                    <a:gd name="connsiteX21" fmla="*/ 35613 w 946143"/>
                    <a:gd name="connsiteY21" fmla="*/ 227418 h 682796"/>
                    <a:gd name="connsiteX22" fmla="*/ 45015 w 946143"/>
                    <a:gd name="connsiteY22" fmla="*/ 220356 h 682796"/>
                    <a:gd name="connsiteX23" fmla="*/ 40227 w 946143"/>
                    <a:gd name="connsiteY23" fmla="*/ 211345 h 682796"/>
                    <a:gd name="connsiteX24" fmla="*/ 9064 w 946143"/>
                    <a:gd name="connsiteY24" fmla="*/ 114797 h 682796"/>
                    <a:gd name="connsiteX25" fmla="*/ 0 w 946143"/>
                    <a:gd name="connsiteY25" fmla="*/ 57619 h 6827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946143" h="682796">
                      <a:moveTo>
                        <a:pt x="5113" y="0"/>
                      </a:moveTo>
                      <a:lnTo>
                        <a:pt x="12195" y="22934"/>
                      </a:lnTo>
                      <a:cubicBezTo>
                        <a:pt x="24228" y="52042"/>
                        <a:pt x="39809" y="82593"/>
                        <a:pt x="58662" y="113119"/>
                      </a:cubicBezTo>
                      <a:cubicBezTo>
                        <a:pt x="77516" y="143645"/>
                        <a:pt x="97857" y="171256"/>
                        <a:pt x="118496" y="195049"/>
                      </a:cubicBezTo>
                      <a:lnTo>
                        <a:pt x="125866" y="202107"/>
                      </a:lnTo>
                      <a:lnTo>
                        <a:pt x="156973" y="203457"/>
                      </a:lnTo>
                      <a:cubicBezTo>
                        <a:pt x="237429" y="211141"/>
                        <a:pt x="348370" y="233840"/>
                        <a:pt x="470315" y="233840"/>
                      </a:cubicBezTo>
                      <a:cubicBezTo>
                        <a:pt x="592259" y="233840"/>
                        <a:pt x="702118" y="211141"/>
                        <a:pt x="781490" y="203457"/>
                      </a:cubicBezTo>
                      <a:lnTo>
                        <a:pt x="820669" y="201731"/>
                      </a:lnTo>
                      <a:lnTo>
                        <a:pt x="827647" y="195049"/>
                      </a:lnTo>
                      <a:cubicBezTo>
                        <a:pt x="848286" y="171256"/>
                        <a:pt x="868627" y="143645"/>
                        <a:pt x="887481" y="113119"/>
                      </a:cubicBezTo>
                      <a:cubicBezTo>
                        <a:pt x="906334" y="82593"/>
                        <a:pt x="921915" y="52042"/>
                        <a:pt x="933948" y="22934"/>
                      </a:cubicBezTo>
                      <a:lnTo>
                        <a:pt x="941030" y="0"/>
                      </a:lnTo>
                      <a:lnTo>
                        <a:pt x="946143" y="57619"/>
                      </a:lnTo>
                      <a:lnTo>
                        <a:pt x="937079" y="114797"/>
                      </a:lnTo>
                      <a:cubicBezTo>
                        <a:pt x="928735" y="149692"/>
                        <a:pt x="918066" y="182285"/>
                        <a:pt x="905916" y="211345"/>
                      </a:cubicBezTo>
                      <a:lnTo>
                        <a:pt x="898385" y="225517"/>
                      </a:lnTo>
                      <a:lnTo>
                        <a:pt x="900869" y="227418"/>
                      </a:lnTo>
                      <a:cubicBezTo>
                        <a:pt x="906693" y="236432"/>
                        <a:pt x="909748" y="248152"/>
                        <a:pt x="909748" y="263167"/>
                      </a:cubicBezTo>
                      <a:cubicBezTo>
                        <a:pt x="909748" y="383292"/>
                        <a:pt x="709584" y="682796"/>
                        <a:pt x="465695" y="682796"/>
                      </a:cubicBezTo>
                      <a:cubicBezTo>
                        <a:pt x="221807" y="682796"/>
                        <a:pt x="26548" y="383292"/>
                        <a:pt x="26548" y="263167"/>
                      </a:cubicBezTo>
                      <a:cubicBezTo>
                        <a:pt x="26548" y="248152"/>
                        <a:pt x="29671" y="236432"/>
                        <a:pt x="35613" y="227418"/>
                      </a:cubicBezTo>
                      <a:lnTo>
                        <a:pt x="45015" y="220356"/>
                      </a:lnTo>
                      <a:lnTo>
                        <a:pt x="40227" y="211345"/>
                      </a:lnTo>
                      <a:cubicBezTo>
                        <a:pt x="28077" y="182285"/>
                        <a:pt x="17408" y="149692"/>
                        <a:pt x="9064" y="114797"/>
                      </a:cubicBezTo>
                      <a:lnTo>
                        <a:pt x="0" y="57619"/>
                      </a:ln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8" name="フリーフォーム: 図形 457">
                  <a:extLst>
                    <a:ext uri="{FF2B5EF4-FFF2-40B4-BE49-F238E27FC236}">
                      <a16:creationId xmlns:a16="http://schemas.microsoft.com/office/drawing/2014/main" id="{049958BE-E453-426A-A9E5-D0687B5862E2}"/>
                    </a:ext>
                  </a:extLst>
                </p:cNvPr>
                <p:cNvSpPr/>
                <p:nvPr/>
              </p:nvSpPr>
              <p:spPr>
                <a:xfrm>
                  <a:off x="7945003" y="2024433"/>
                  <a:ext cx="394896" cy="413337"/>
                </a:xfrm>
                <a:custGeom>
                  <a:avLst/>
                  <a:gdLst>
                    <a:gd name="connsiteX0" fmla="*/ 302447 w 810039"/>
                    <a:gd name="connsiteY0" fmla="*/ 373 h 871604"/>
                    <a:gd name="connsiteX1" fmla="*/ 810039 w 810039"/>
                    <a:gd name="connsiteY1" fmla="*/ 162510 h 871604"/>
                    <a:gd name="connsiteX2" fmla="*/ 76252 w 810039"/>
                    <a:gd name="connsiteY2" fmla="*/ 866340 h 871604"/>
                    <a:gd name="connsiteX3" fmla="*/ 0 w 810039"/>
                    <a:gd name="connsiteY3" fmla="*/ 871604 h 871604"/>
                    <a:gd name="connsiteX4" fmla="*/ 0 w 810039"/>
                    <a:gd name="connsiteY4" fmla="*/ 4054 h 871604"/>
                    <a:gd name="connsiteX5" fmla="*/ 148420 w 810039"/>
                    <a:gd name="connsiteY5" fmla="*/ 2673 h 871604"/>
                    <a:gd name="connsiteX6" fmla="*/ 302447 w 810039"/>
                    <a:gd name="connsiteY6" fmla="*/ 373 h 871604"/>
                    <a:gd name="connsiteX0" fmla="*/ 302447 w 818231"/>
                    <a:gd name="connsiteY0" fmla="*/ 663 h 871894"/>
                    <a:gd name="connsiteX1" fmla="*/ 818231 w 818231"/>
                    <a:gd name="connsiteY1" fmla="*/ 151319 h 871894"/>
                    <a:gd name="connsiteX2" fmla="*/ 76252 w 818231"/>
                    <a:gd name="connsiteY2" fmla="*/ 866630 h 871894"/>
                    <a:gd name="connsiteX3" fmla="*/ 0 w 818231"/>
                    <a:gd name="connsiteY3" fmla="*/ 871894 h 871894"/>
                    <a:gd name="connsiteX4" fmla="*/ 0 w 818231"/>
                    <a:gd name="connsiteY4" fmla="*/ 4344 h 871894"/>
                    <a:gd name="connsiteX5" fmla="*/ 148420 w 818231"/>
                    <a:gd name="connsiteY5" fmla="*/ 2963 h 871894"/>
                    <a:gd name="connsiteX6" fmla="*/ 302447 w 818231"/>
                    <a:gd name="connsiteY6" fmla="*/ 663 h 871894"/>
                    <a:gd name="connsiteX0" fmla="*/ 305177 w 820961"/>
                    <a:gd name="connsiteY0" fmla="*/ 663 h 906337"/>
                    <a:gd name="connsiteX1" fmla="*/ 820961 w 820961"/>
                    <a:gd name="connsiteY1" fmla="*/ 151319 h 906337"/>
                    <a:gd name="connsiteX2" fmla="*/ 78982 w 820961"/>
                    <a:gd name="connsiteY2" fmla="*/ 866630 h 906337"/>
                    <a:gd name="connsiteX3" fmla="*/ 0 w 820961"/>
                    <a:gd name="connsiteY3" fmla="*/ 906337 h 906337"/>
                    <a:gd name="connsiteX4" fmla="*/ 2730 w 820961"/>
                    <a:gd name="connsiteY4" fmla="*/ 4344 h 906337"/>
                    <a:gd name="connsiteX5" fmla="*/ 151150 w 820961"/>
                    <a:gd name="connsiteY5" fmla="*/ 2963 h 906337"/>
                    <a:gd name="connsiteX6" fmla="*/ 305177 w 820961"/>
                    <a:gd name="connsiteY6" fmla="*/ 663 h 906337"/>
                    <a:gd name="connsiteX0" fmla="*/ 305177 w 827139"/>
                    <a:gd name="connsiteY0" fmla="*/ 615 h 906984"/>
                    <a:gd name="connsiteX1" fmla="*/ 820961 w 827139"/>
                    <a:gd name="connsiteY1" fmla="*/ 151271 h 906984"/>
                    <a:gd name="connsiteX2" fmla="*/ 0 w 827139"/>
                    <a:gd name="connsiteY2" fmla="*/ 906289 h 906984"/>
                    <a:gd name="connsiteX3" fmla="*/ 2730 w 827139"/>
                    <a:gd name="connsiteY3" fmla="*/ 4296 h 906984"/>
                    <a:gd name="connsiteX4" fmla="*/ 151150 w 827139"/>
                    <a:gd name="connsiteY4" fmla="*/ 2915 h 906984"/>
                    <a:gd name="connsiteX5" fmla="*/ 305177 w 827139"/>
                    <a:gd name="connsiteY5" fmla="*/ 615 h 906984"/>
                    <a:gd name="connsiteX0" fmla="*/ 305177 w 827139"/>
                    <a:gd name="connsiteY0" fmla="*/ 615 h 906289"/>
                    <a:gd name="connsiteX1" fmla="*/ 820961 w 827139"/>
                    <a:gd name="connsiteY1" fmla="*/ 151271 h 906289"/>
                    <a:gd name="connsiteX2" fmla="*/ 0 w 827139"/>
                    <a:gd name="connsiteY2" fmla="*/ 906289 h 906289"/>
                    <a:gd name="connsiteX3" fmla="*/ 2730 w 827139"/>
                    <a:gd name="connsiteY3" fmla="*/ 4296 h 906289"/>
                    <a:gd name="connsiteX4" fmla="*/ 151150 w 827139"/>
                    <a:gd name="connsiteY4" fmla="*/ 2915 h 906289"/>
                    <a:gd name="connsiteX5" fmla="*/ 305177 w 827139"/>
                    <a:gd name="connsiteY5" fmla="*/ 615 h 906289"/>
                    <a:gd name="connsiteX0" fmla="*/ 305177 w 827139"/>
                    <a:gd name="connsiteY0" fmla="*/ 615 h 906289"/>
                    <a:gd name="connsiteX1" fmla="*/ 820961 w 827139"/>
                    <a:gd name="connsiteY1" fmla="*/ 151271 h 906289"/>
                    <a:gd name="connsiteX2" fmla="*/ 0 w 827139"/>
                    <a:gd name="connsiteY2" fmla="*/ 906289 h 906289"/>
                    <a:gd name="connsiteX3" fmla="*/ 2730 w 827139"/>
                    <a:gd name="connsiteY3" fmla="*/ 4296 h 906289"/>
                    <a:gd name="connsiteX4" fmla="*/ 151150 w 827139"/>
                    <a:gd name="connsiteY4" fmla="*/ 2915 h 906289"/>
                    <a:gd name="connsiteX5" fmla="*/ 305177 w 827139"/>
                    <a:gd name="connsiteY5" fmla="*/ 615 h 906289"/>
                    <a:gd name="connsiteX0" fmla="*/ 305177 w 825027"/>
                    <a:gd name="connsiteY0" fmla="*/ 403 h 906077"/>
                    <a:gd name="connsiteX1" fmla="*/ 820961 w 825027"/>
                    <a:gd name="connsiteY1" fmla="*/ 151059 h 906077"/>
                    <a:gd name="connsiteX2" fmla="*/ 0 w 825027"/>
                    <a:gd name="connsiteY2" fmla="*/ 906077 h 906077"/>
                    <a:gd name="connsiteX3" fmla="*/ 2730 w 825027"/>
                    <a:gd name="connsiteY3" fmla="*/ 4084 h 906077"/>
                    <a:gd name="connsiteX4" fmla="*/ 151150 w 825027"/>
                    <a:gd name="connsiteY4" fmla="*/ 2703 h 906077"/>
                    <a:gd name="connsiteX5" fmla="*/ 305177 w 825027"/>
                    <a:gd name="connsiteY5" fmla="*/ 403 h 906077"/>
                    <a:gd name="connsiteX0" fmla="*/ 305177 w 833111"/>
                    <a:gd name="connsiteY0" fmla="*/ 743 h 906417"/>
                    <a:gd name="connsiteX1" fmla="*/ 829153 w 833111"/>
                    <a:gd name="connsiteY1" fmla="*/ 139918 h 906417"/>
                    <a:gd name="connsiteX2" fmla="*/ 0 w 833111"/>
                    <a:gd name="connsiteY2" fmla="*/ 906417 h 906417"/>
                    <a:gd name="connsiteX3" fmla="*/ 2730 w 833111"/>
                    <a:gd name="connsiteY3" fmla="*/ 4424 h 906417"/>
                    <a:gd name="connsiteX4" fmla="*/ 151150 w 833111"/>
                    <a:gd name="connsiteY4" fmla="*/ 3043 h 906417"/>
                    <a:gd name="connsiteX5" fmla="*/ 305177 w 833111"/>
                    <a:gd name="connsiteY5" fmla="*/ 743 h 906417"/>
                    <a:gd name="connsiteX0" fmla="*/ 305177 w 833111"/>
                    <a:gd name="connsiteY0" fmla="*/ 743 h 906417"/>
                    <a:gd name="connsiteX1" fmla="*/ 829153 w 833111"/>
                    <a:gd name="connsiteY1" fmla="*/ 139918 h 906417"/>
                    <a:gd name="connsiteX2" fmla="*/ 0 w 833111"/>
                    <a:gd name="connsiteY2" fmla="*/ 906417 h 906417"/>
                    <a:gd name="connsiteX3" fmla="*/ 2730 w 833111"/>
                    <a:gd name="connsiteY3" fmla="*/ 111200 h 906417"/>
                    <a:gd name="connsiteX4" fmla="*/ 151150 w 833111"/>
                    <a:gd name="connsiteY4" fmla="*/ 3043 h 906417"/>
                    <a:gd name="connsiteX5" fmla="*/ 305177 w 833111"/>
                    <a:gd name="connsiteY5" fmla="*/ 743 h 906417"/>
                    <a:gd name="connsiteX0" fmla="*/ 305177 w 833111"/>
                    <a:gd name="connsiteY0" fmla="*/ 743 h 906417"/>
                    <a:gd name="connsiteX1" fmla="*/ 829153 w 833111"/>
                    <a:gd name="connsiteY1" fmla="*/ 139918 h 906417"/>
                    <a:gd name="connsiteX2" fmla="*/ 0 w 833111"/>
                    <a:gd name="connsiteY2" fmla="*/ 906417 h 906417"/>
                    <a:gd name="connsiteX3" fmla="*/ 2730 w 833111"/>
                    <a:gd name="connsiteY3" fmla="*/ 111200 h 906417"/>
                    <a:gd name="connsiteX4" fmla="*/ 305177 w 833111"/>
                    <a:gd name="connsiteY4" fmla="*/ 743 h 906417"/>
                    <a:gd name="connsiteX0" fmla="*/ 310200 w 833176"/>
                    <a:gd name="connsiteY0" fmla="*/ 32254 h 845711"/>
                    <a:gd name="connsiteX1" fmla="*/ 829153 w 833176"/>
                    <a:gd name="connsiteY1" fmla="*/ 79212 h 845711"/>
                    <a:gd name="connsiteX2" fmla="*/ 0 w 833176"/>
                    <a:gd name="connsiteY2" fmla="*/ 845711 h 845711"/>
                    <a:gd name="connsiteX3" fmla="*/ 2730 w 833176"/>
                    <a:gd name="connsiteY3" fmla="*/ 50494 h 845711"/>
                    <a:gd name="connsiteX4" fmla="*/ 310200 w 833176"/>
                    <a:gd name="connsiteY4" fmla="*/ 32254 h 845711"/>
                    <a:gd name="connsiteX0" fmla="*/ 310200 w 833176"/>
                    <a:gd name="connsiteY0" fmla="*/ 32254 h 845711"/>
                    <a:gd name="connsiteX1" fmla="*/ 829153 w 833176"/>
                    <a:gd name="connsiteY1" fmla="*/ 79212 h 845711"/>
                    <a:gd name="connsiteX2" fmla="*/ 0 w 833176"/>
                    <a:gd name="connsiteY2" fmla="*/ 845711 h 845711"/>
                    <a:gd name="connsiteX3" fmla="*/ 2730 w 833176"/>
                    <a:gd name="connsiteY3" fmla="*/ 118441 h 845711"/>
                    <a:gd name="connsiteX4" fmla="*/ 310200 w 833176"/>
                    <a:gd name="connsiteY4" fmla="*/ 32254 h 845711"/>
                    <a:gd name="connsiteX0" fmla="*/ 325269 w 833385"/>
                    <a:gd name="connsiteY0" fmla="*/ 76086 h 826448"/>
                    <a:gd name="connsiteX1" fmla="*/ 829153 w 833385"/>
                    <a:gd name="connsiteY1" fmla="*/ 59949 h 826448"/>
                    <a:gd name="connsiteX2" fmla="*/ 0 w 833385"/>
                    <a:gd name="connsiteY2" fmla="*/ 826448 h 826448"/>
                    <a:gd name="connsiteX3" fmla="*/ 2730 w 833385"/>
                    <a:gd name="connsiteY3" fmla="*/ 99178 h 826448"/>
                    <a:gd name="connsiteX4" fmla="*/ 325269 w 833385"/>
                    <a:gd name="connsiteY4" fmla="*/ 76086 h 826448"/>
                    <a:gd name="connsiteX0" fmla="*/ 325269 w 833385"/>
                    <a:gd name="connsiteY0" fmla="*/ 76086 h 826448"/>
                    <a:gd name="connsiteX1" fmla="*/ 829153 w 833385"/>
                    <a:gd name="connsiteY1" fmla="*/ 59949 h 826448"/>
                    <a:gd name="connsiteX2" fmla="*/ 0 w 833385"/>
                    <a:gd name="connsiteY2" fmla="*/ 826448 h 826448"/>
                    <a:gd name="connsiteX3" fmla="*/ 2730 w 833385"/>
                    <a:gd name="connsiteY3" fmla="*/ 55498 h 826448"/>
                    <a:gd name="connsiteX4" fmla="*/ 325269 w 833385"/>
                    <a:gd name="connsiteY4" fmla="*/ 76086 h 826448"/>
                    <a:gd name="connsiteX0" fmla="*/ 325269 w 832619"/>
                    <a:gd name="connsiteY0" fmla="*/ 79141 h 829503"/>
                    <a:gd name="connsiteX1" fmla="*/ 829153 w 832619"/>
                    <a:gd name="connsiteY1" fmla="*/ 63004 h 829503"/>
                    <a:gd name="connsiteX2" fmla="*/ 0 w 832619"/>
                    <a:gd name="connsiteY2" fmla="*/ 829503 h 829503"/>
                    <a:gd name="connsiteX3" fmla="*/ 2730 w 832619"/>
                    <a:gd name="connsiteY3" fmla="*/ 58553 h 829503"/>
                    <a:gd name="connsiteX4" fmla="*/ 325269 w 832619"/>
                    <a:gd name="connsiteY4" fmla="*/ 79141 h 829503"/>
                    <a:gd name="connsiteX0" fmla="*/ 360432 w 833005"/>
                    <a:gd name="connsiteY0" fmla="*/ 65047 h 834823"/>
                    <a:gd name="connsiteX1" fmla="*/ 829153 w 833005"/>
                    <a:gd name="connsiteY1" fmla="*/ 68324 h 834823"/>
                    <a:gd name="connsiteX2" fmla="*/ 0 w 833005"/>
                    <a:gd name="connsiteY2" fmla="*/ 834823 h 834823"/>
                    <a:gd name="connsiteX3" fmla="*/ 2730 w 833005"/>
                    <a:gd name="connsiteY3" fmla="*/ 63873 h 834823"/>
                    <a:gd name="connsiteX4" fmla="*/ 360432 w 833005"/>
                    <a:gd name="connsiteY4" fmla="*/ 65047 h 834823"/>
                    <a:gd name="connsiteX0" fmla="*/ 380524 w 833267"/>
                    <a:gd name="connsiteY0" fmla="*/ 51868 h 841058"/>
                    <a:gd name="connsiteX1" fmla="*/ 829153 w 833267"/>
                    <a:gd name="connsiteY1" fmla="*/ 74559 h 841058"/>
                    <a:gd name="connsiteX2" fmla="*/ 0 w 833267"/>
                    <a:gd name="connsiteY2" fmla="*/ 841058 h 841058"/>
                    <a:gd name="connsiteX3" fmla="*/ 2730 w 833267"/>
                    <a:gd name="connsiteY3" fmla="*/ 70108 h 841058"/>
                    <a:gd name="connsiteX4" fmla="*/ 380524 w 833267"/>
                    <a:gd name="connsiteY4" fmla="*/ 51868 h 841058"/>
                    <a:gd name="connsiteX0" fmla="*/ 380524 w 833010"/>
                    <a:gd name="connsiteY0" fmla="*/ 53270 h 842460"/>
                    <a:gd name="connsiteX1" fmla="*/ 829153 w 833010"/>
                    <a:gd name="connsiteY1" fmla="*/ 75961 h 842460"/>
                    <a:gd name="connsiteX2" fmla="*/ 0 w 833010"/>
                    <a:gd name="connsiteY2" fmla="*/ 842460 h 842460"/>
                    <a:gd name="connsiteX3" fmla="*/ 2730 w 833010"/>
                    <a:gd name="connsiteY3" fmla="*/ 71510 h 842460"/>
                    <a:gd name="connsiteX4" fmla="*/ 380524 w 833010"/>
                    <a:gd name="connsiteY4" fmla="*/ 53270 h 8424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33010" h="842460">
                      <a:moveTo>
                        <a:pt x="380524" y="53270"/>
                      </a:moveTo>
                      <a:cubicBezTo>
                        <a:pt x="590517" y="30772"/>
                        <a:pt x="869094" y="-66375"/>
                        <a:pt x="829153" y="75961"/>
                      </a:cubicBezTo>
                      <a:cubicBezTo>
                        <a:pt x="819246" y="249869"/>
                        <a:pt x="515907" y="795199"/>
                        <a:pt x="0" y="842460"/>
                      </a:cubicBezTo>
                      <a:lnTo>
                        <a:pt x="2730" y="71510"/>
                      </a:lnTo>
                      <a:cubicBezTo>
                        <a:pt x="110243" y="78373"/>
                        <a:pt x="170531" y="75768"/>
                        <a:pt x="380524" y="53270"/>
                      </a:cubicBezTo>
                      <a:close/>
                    </a:path>
                  </a:pathLst>
                </a:custGeom>
                <a:solidFill>
                  <a:srgbClr val="FFFFFF">
                    <a:alpha val="40000"/>
                  </a:srgb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8" name="グループ化 17">
                <a:extLst>
                  <a:ext uri="{FF2B5EF4-FFF2-40B4-BE49-F238E27FC236}">
                    <a16:creationId xmlns:a16="http://schemas.microsoft.com/office/drawing/2014/main" id="{6C84EBFA-5806-4BAB-AE38-5795BEC4C766}"/>
                  </a:ext>
                </a:extLst>
              </p:cNvPr>
              <p:cNvGrpSpPr/>
              <p:nvPr/>
            </p:nvGrpSpPr>
            <p:grpSpPr>
              <a:xfrm>
                <a:off x="4802175" y="5310195"/>
                <a:ext cx="45719" cy="1048226"/>
                <a:chOff x="4802175" y="5310195"/>
                <a:chExt cx="45719" cy="1048226"/>
              </a:xfrm>
              <a:solidFill>
                <a:schemeClr val="accent4">
                  <a:lumMod val="40000"/>
                  <a:lumOff val="60000"/>
                </a:schemeClr>
              </a:solidFill>
            </p:grpSpPr>
            <p:sp>
              <p:nvSpPr>
                <p:cNvPr id="17" name="楕円 16">
                  <a:extLst>
                    <a:ext uri="{FF2B5EF4-FFF2-40B4-BE49-F238E27FC236}">
                      <a16:creationId xmlns:a16="http://schemas.microsoft.com/office/drawing/2014/main" id="{9F814A3B-CA96-420E-B57C-00BABDB0310F}"/>
                    </a:ext>
                  </a:extLst>
                </p:cNvPr>
                <p:cNvSpPr/>
                <p:nvPr/>
              </p:nvSpPr>
              <p:spPr>
                <a:xfrm>
                  <a:off x="4802175" y="5310195"/>
                  <a:ext cx="45719" cy="45719"/>
                </a:xfrm>
                <a:prstGeom prst="ellipse">
                  <a:avLst/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4" name="楕円 473">
                  <a:extLst>
                    <a:ext uri="{FF2B5EF4-FFF2-40B4-BE49-F238E27FC236}">
                      <a16:creationId xmlns:a16="http://schemas.microsoft.com/office/drawing/2014/main" id="{7A63FABF-265F-4D08-86BE-A227F7314DE6}"/>
                    </a:ext>
                  </a:extLst>
                </p:cNvPr>
                <p:cNvSpPr/>
                <p:nvPr/>
              </p:nvSpPr>
              <p:spPr>
                <a:xfrm>
                  <a:off x="4802175" y="5510696"/>
                  <a:ext cx="45719" cy="45719"/>
                </a:xfrm>
                <a:prstGeom prst="ellipse">
                  <a:avLst/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5" name="楕円 474">
                  <a:extLst>
                    <a:ext uri="{FF2B5EF4-FFF2-40B4-BE49-F238E27FC236}">
                      <a16:creationId xmlns:a16="http://schemas.microsoft.com/office/drawing/2014/main" id="{AB78FE26-AF38-404A-B513-B15B47CE6C42}"/>
                    </a:ext>
                  </a:extLst>
                </p:cNvPr>
                <p:cNvSpPr/>
                <p:nvPr/>
              </p:nvSpPr>
              <p:spPr>
                <a:xfrm>
                  <a:off x="4802175" y="5711197"/>
                  <a:ext cx="45719" cy="45719"/>
                </a:xfrm>
                <a:prstGeom prst="ellipse">
                  <a:avLst/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6" name="楕円 475">
                  <a:extLst>
                    <a:ext uri="{FF2B5EF4-FFF2-40B4-BE49-F238E27FC236}">
                      <a16:creationId xmlns:a16="http://schemas.microsoft.com/office/drawing/2014/main" id="{8C94B593-24DD-4E60-8079-34FE8EE3711B}"/>
                    </a:ext>
                  </a:extLst>
                </p:cNvPr>
                <p:cNvSpPr/>
                <p:nvPr/>
              </p:nvSpPr>
              <p:spPr>
                <a:xfrm>
                  <a:off x="4802175" y="5911698"/>
                  <a:ext cx="45719" cy="45719"/>
                </a:xfrm>
                <a:prstGeom prst="ellipse">
                  <a:avLst/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7" name="楕円 476">
                  <a:extLst>
                    <a:ext uri="{FF2B5EF4-FFF2-40B4-BE49-F238E27FC236}">
                      <a16:creationId xmlns:a16="http://schemas.microsoft.com/office/drawing/2014/main" id="{59A24547-81EE-4BEE-85BA-2BDB68B83491}"/>
                    </a:ext>
                  </a:extLst>
                </p:cNvPr>
                <p:cNvSpPr/>
                <p:nvPr/>
              </p:nvSpPr>
              <p:spPr>
                <a:xfrm>
                  <a:off x="4802175" y="6112199"/>
                  <a:ext cx="45719" cy="45719"/>
                </a:xfrm>
                <a:prstGeom prst="ellipse">
                  <a:avLst/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8" name="楕円 477">
                  <a:extLst>
                    <a:ext uri="{FF2B5EF4-FFF2-40B4-BE49-F238E27FC236}">
                      <a16:creationId xmlns:a16="http://schemas.microsoft.com/office/drawing/2014/main" id="{76548319-C91E-46FE-860F-98894522C588}"/>
                    </a:ext>
                  </a:extLst>
                </p:cNvPr>
                <p:cNvSpPr/>
                <p:nvPr/>
              </p:nvSpPr>
              <p:spPr>
                <a:xfrm>
                  <a:off x="4802175" y="6312702"/>
                  <a:ext cx="45719" cy="45719"/>
                </a:xfrm>
                <a:prstGeom prst="ellipse">
                  <a:avLst/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9" name="グループ化 18">
                <a:extLst>
                  <a:ext uri="{FF2B5EF4-FFF2-40B4-BE49-F238E27FC236}">
                    <a16:creationId xmlns:a16="http://schemas.microsoft.com/office/drawing/2014/main" id="{06B711C4-1BD3-4CE2-8FEA-C23ED2091498}"/>
                  </a:ext>
                </a:extLst>
              </p:cNvPr>
              <p:cNvGrpSpPr/>
              <p:nvPr/>
            </p:nvGrpSpPr>
            <p:grpSpPr>
              <a:xfrm>
                <a:off x="5148765" y="5533495"/>
                <a:ext cx="314128" cy="307228"/>
                <a:chOff x="5148765" y="5533495"/>
                <a:chExt cx="314128" cy="307228"/>
              </a:xfrm>
              <a:pattFill prst="dkVert">
                <a:fgClr>
                  <a:schemeClr val="accent1">
                    <a:lumMod val="75000"/>
                  </a:schemeClr>
                </a:fgClr>
                <a:bgClr>
                  <a:schemeClr val="accent5">
                    <a:lumMod val="60000"/>
                    <a:lumOff val="40000"/>
                  </a:schemeClr>
                </a:bgClr>
              </a:pattFill>
            </p:grpSpPr>
            <p:sp>
              <p:nvSpPr>
                <p:cNvPr id="479" name="四角形: 上の 2 つの角を丸める 478">
                  <a:extLst>
                    <a:ext uri="{FF2B5EF4-FFF2-40B4-BE49-F238E27FC236}">
                      <a16:creationId xmlns:a16="http://schemas.microsoft.com/office/drawing/2014/main" id="{27FF0984-5375-4DD5-A5FA-BFBCFF895CA7}"/>
                    </a:ext>
                  </a:extLst>
                </p:cNvPr>
                <p:cNvSpPr/>
                <p:nvPr/>
              </p:nvSpPr>
              <p:spPr>
                <a:xfrm>
                  <a:off x="5148765" y="5545401"/>
                  <a:ext cx="314128" cy="295322"/>
                </a:xfrm>
                <a:prstGeom prst="round2SameRect">
                  <a:avLst>
                    <a:gd name="adj1" fmla="val 0"/>
                    <a:gd name="adj2" fmla="val 22698"/>
                  </a:avLst>
                </a:prstGeom>
                <a:pattFill prst="dkVert">
                  <a:fgClr>
                    <a:schemeClr val="accent5">
                      <a:lumMod val="60000"/>
                      <a:lumOff val="40000"/>
                    </a:schemeClr>
                  </a:fgClr>
                  <a:bgClr>
                    <a:schemeClr val="accent5">
                      <a:lumMod val="50000"/>
                    </a:scheme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80" name="四角形: 上の 2 つの角を丸める 479">
                  <a:extLst>
                    <a:ext uri="{FF2B5EF4-FFF2-40B4-BE49-F238E27FC236}">
                      <a16:creationId xmlns:a16="http://schemas.microsoft.com/office/drawing/2014/main" id="{CC4B42B3-2027-4235-9C05-5F4403E61F1C}"/>
                    </a:ext>
                  </a:extLst>
                </p:cNvPr>
                <p:cNvSpPr/>
                <p:nvPr/>
              </p:nvSpPr>
              <p:spPr>
                <a:xfrm>
                  <a:off x="5148765" y="5533495"/>
                  <a:ext cx="314128" cy="65200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pattFill prst="dkVert">
                  <a:fgClr>
                    <a:schemeClr val="accent5">
                      <a:lumMod val="60000"/>
                      <a:lumOff val="40000"/>
                    </a:schemeClr>
                  </a:fgClr>
                  <a:bgClr>
                    <a:schemeClr val="accent5">
                      <a:lumMod val="50000"/>
                    </a:scheme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304" name="グループ化 303">
              <a:extLst>
                <a:ext uri="{FF2B5EF4-FFF2-40B4-BE49-F238E27FC236}">
                  <a16:creationId xmlns:a16="http://schemas.microsoft.com/office/drawing/2014/main" id="{5CF7083A-2FCD-4B9E-8004-D8FE82395973}"/>
                </a:ext>
              </a:extLst>
            </p:cNvPr>
            <p:cNvGrpSpPr/>
            <p:nvPr/>
          </p:nvGrpSpPr>
          <p:grpSpPr>
            <a:xfrm>
              <a:off x="4540011" y="3728620"/>
              <a:ext cx="956583" cy="1074735"/>
              <a:chOff x="4540011" y="3728620"/>
              <a:chExt cx="956583" cy="1074735"/>
            </a:xfrm>
          </p:grpSpPr>
          <p:sp>
            <p:nvSpPr>
              <p:cNvPr id="305" name="楕円 22">
                <a:extLst>
                  <a:ext uri="{FF2B5EF4-FFF2-40B4-BE49-F238E27FC236}">
                    <a16:creationId xmlns:a16="http://schemas.microsoft.com/office/drawing/2014/main" id="{F7285DED-59E0-4CE8-95E8-AF80B1DD4968}"/>
                  </a:ext>
                </a:extLst>
              </p:cNvPr>
              <p:cNvSpPr/>
              <p:nvPr/>
            </p:nvSpPr>
            <p:spPr>
              <a:xfrm>
                <a:off x="5352089" y="4040816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6" name="楕円 22">
                <a:extLst>
                  <a:ext uri="{FF2B5EF4-FFF2-40B4-BE49-F238E27FC236}">
                    <a16:creationId xmlns:a16="http://schemas.microsoft.com/office/drawing/2014/main" id="{ABAEBC69-B3F2-4ECA-9E1E-C6341D5689C1}"/>
                  </a:ext>
                </a:extLst>
              </p:cNvPr>
              <p:cNvSpPr/>
              <p:nvPr/>
            </p:nvSpPr>
            <p:spPr>
              <a:xfrm>
                <a:off x="5101766" y="3874377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7" name="楕円 22">
                <a:extLst>
                  <a:ext uri="{FF2B5EF4-FFF2-40B4-BE49-F238E27FC236}">
                    <a16:creationId xmlns:a16="http://schemas.microsoft.com/office/drawing/2014/main" id="{4933FD5C-BE5A-4E70-A387-59D871AAB152}"/>
                  </a:ext>
                </a:extLst>
              </p:cNvPr>
              <p:cNvSpPr/>
              <p:nvPr/>
            </p:nvSpPr>
            <p:spPr>
              <a:xfrm>
                <a:off x="4577114" y="4056226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8" name="楕円 22">
                <a:extLst>
                  <a:ext uri="{FF2B5EF4-FFF2-40B4-BE49-F238E27FC236}">
                    <a16:creationId xmlns:a16="http://schemas.microsoft.com/office/drawing/2014/main" id="{F8A04691-9357-46B2-80F1-D0A5A7BA8820}"/>
                  </a:ext>
                </a:extLst>
              </p:cNvPr>
              <p:cNvSpPr/>
              <p:nvPr/>
            </p:nvSpPr>
            <p:spPr>
              <a:xfrm>
                <a:off x="5385831" y="4635400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9" name="楕円 22">
                <a:extLst>
                  <a:ext uri="{FF2B5EF4-FFF2-40B4-BE49-F238E27FC236}">
                    <a16:creationId xmlns:a16="http://schemas.microsoft.com/office/drawing/2014/main" id="{921ABE15-477E-4688-87FC-6359904BBEA7}"/>
                  </a:ext>
                </a:extLst>
              </p:cNvPr>
              <p:cNvSpPr/>
              <p:nvPr/>
            </p:nvSpPr>
            <p:spPr>
              <a:xfrm>
                <a:off x="4837191" y="3728620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0" name="楕円 22">
                <a:extLst>
                  <a:ext uri="{FF2B5EF4-FFF2-40B4-BE49-F238E27FC236}">
                    <a16:creationId xmlns:a16="http://schemas.microsoft.com/office/drawing/2014/main" id="{3FB0C557-0D27-46BE-AFE3-DF499AE5AB9E}"/>
                  </a:ext>
                </a:extLst>
              </p:cNvPr>
              <p:cNvSpPr/>
              <p:nvPr/>
            </p:nvSpPr>
            <p:spPr>
              <a:xfrm>
                <a:off x="4540011" y="4604920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1" name="楕円 22">
                <a:extLst>
                  <a:ext uri="{FF2B5EF4-FFF2-40B4-BE49-F238E27FC236}">
                    <a16:creationId xmlns:a16="http://schemas.microsoft.com/office/drawing/2014/main" id="{56DB9FF7-B555-4760-93A5-B79CE2C8BEC8}"/>
                  </a:ext>
                </a:extLst>
              </p:cNvPr>
              <p:cNvSpPr/>
              <p:nvPr/>
            </p:nvSpPr>
            <p:spPr>
              <a:xfrm>
                <a:off x="4882911" y="4079140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45" name="グループ化 344">
              <a:extLst>
                <a:ext uri="{FF2B5EF4-FFF2-40B4-BE49-F238E27FC236}">
                  <a16:creationId xmlns:a16="http://schemas.microsoft.com/office/drawing/2014/main" id="{2328C7AD-761E-4E31-A2EE-9829320B6A6A}"/>
                </a:ext>
              </a:extLst>
            </p:cNvPr>
            <p:cNvGrpSpPr/>
            <p:nvPr/>
          </p:nvGrpSpPr>
          <p:grpSpPr>
            <a:xfrm>
              <a:off x="4539206" y="4242385"/>
              <a:ext cx="859918" cy="329835"/>
              <a:chOff x="4614913" y="4242385"/>
              <a:chExt cx="859918" cy="329835"/>
            </a:xfrm>
          </p:grpSpPr>
          <p:sp>
            <p:nvSpPr>
              <p:cNvPr id="348" name="フリーフォーム: 図形 347">
                <a:extLst>
                  <a:ext uri="{FF2B5EF4-FFF2-40B4-BE49-F238E27FC236}">
                    <a16:creationId xmlns:a16="http://schemas.microsoft.com/office/drawing/2014/main" id="{91339FBD-C335-4199-8C0E-6736A305E081}"/>
                  </a:ext>
                </a:extLst>
              </p:cNvPr>
              <p:cNvSpPr/>
              <p:nvPr/>
            </p:nvSpPr>
            <p:spPr>
              <a:xfrm>
                <a:off x="5209391" y="4368634"/>
                <a:ext cx="230758" cy="203586"/>
              </a:xfrm>
              <a:custGeom>
                <a:avLst/>
                <a:gdLst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498937 w 1911401"/>
                  <a:gd name="connsiteY9" fmla="*/ 964066 h 1686351"/>
                  <a:gd name="connsiteX10" fmla="*/ 498541 w 1911401"/>
                  <a:gd name="connsiteY10" fmla="*/ 960376 h 1686351"/>
                  <a:gd name="connsiteX11" fmla="*/ 499128 w 1911401"/>
                  <a:gd name="connsiteY11" fmla="*/ 960372 h 1686351"/>
                  <a:gd name="connsiteX12" fmla="*/ 502381 w 1911401"/>
                  <a:gd name="connsiteY12" fmla="*/ 897493 h 1686351"/>
                  <a:gd name="connsiteX13" fmla="*/ 794565 w 1911401"/>
                  <a:gd name="connsiteY13" fmla="*/ 540175 h 1686351"/>
                  <a:gd name="connsiteX14" fmla="*/ 932798 w 1911401"/>
                  <a:gd name="connsiteY14" fmla="*/ 516036 h 1686351"/>
                  <a:gd name="connsiteX15" fmla="*/ 1291783 w 1911401"/>
                  <a:gd name="connsiteY15" fmla="*/ 694250 h 1686351"/>
                  <a:gd name="connsiteX16" fmla="*/ 1293622 w 1911401"/>
                  <a:gd name="connsiteY16" fmla="*/ 1214789 h 1686351"/>
                  <a:gd name="connsiteX17" fmla="*/ 1116859 w 1911401"/>
                  <a:gd name="connsiteY17" fmla="*/ 1085948 h 1686351"/>
                  <a:gd name="connsiteX18" fmla="*/ 1115935 w 1911401"/>
                  <a:gd name="connsiteY18" fmla="*/ 824336 h 1686351"/>
                  <a:gd name="connsiteX19" fmla="*/ 866044 w 1911401"/>
                  <a:gd name="connsiteY19" fmla="*/ 746901 h 1686351"/>
                  <a:gd name="connsiteX20" fmla="*/ 726575 w 1911401"/>
                  <a:gd name="connsiteY20" fmla="*/ 892232 h 1686351"/>
                  <a:gd name="connsiteX21" fmla="*/ 717681 w 1911401"/>
                  <a:gd name="connsiteY21" fmla="*/ 959664 h 1686351"/>
                  <a:gd name="connsiteX22" fmla="*/ 728069 w 1911401"/>
                  <a:gd name="connsiteY22" fmla="*/ 1056567 h 1686351"/>
                  <a:gd name="connsiteX23" fmla="*/ 1204964 w 1911401"/>
                  <a:gd name="connsiteY23" fmla="*/ 1441550 h 1686351"/>
                  <a:gd name="connsiteX24" fmla="*/ 1689160 w 1911401"/>
                  <a:gd name="connsiteY24" fmla="*/ 955770 h 1686351"/>
                  <a:gd name="connsiteX25" fmla="*/ 1690491 w 1911401"/>
                  <a:gd name="connsiteY25" fmla="*/ 955770 h 1686351"/>
                  <a:gd name="connsiteX26" fmla="*/ 1680575 w 1911401"/>
                  <a:gd name="connsiteY26" fmla="*/ 833526 h 1686351"/>
                  <a:gd name="connsiteX27" fmla="*/ 1127879 w 1911401"/>
                  <a:gd name="connsiteY27" fmla="*/ 241185 h 1686351"/>
                  <a:gd name="connsiteX28" fmla="*/ 299899 w 1911401"/>
                  <a:gd name="connsiteY28" fmla="*/ 623872 h 1686351"/>
                  <a:gd name="connsiteX29" fmla="*/ 481882 w 1911401"/>
                  <a:gd name="connsiteY29" fmla="*/ 1517674 h 1686351"/>
                  <a:gd name="connsiteX30" fmla="*/ 339639 w 1911401"/>
                  <a:gd name="connsiteY30" fmla="*/ 1686351 h 1686351"/>
                  <a:gd name="connsiteX31" fmla="*/ 103026 w 1911401"/>
                  <a:gd name="connsiteY31" fmla="*/ 524240 h 1686351"/>
                  <a:gd name="connsiteX32" fmla="*/ 1017819 w 1911401"/>
                  <a:gd name="connsiteY32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498937 w 1911401"/>
                  <a:gd name="connsiteY9" fmla="*/ 964066 h 1686351"/>
                  <a:gd name="connsiteX10" fmla="*/ 498541 w 1911401"/>
                  <a:gd name="connsiteY10" fmla="*/ 960376 h 1686351"/>
                  <a:gd name="connsiteX11" fmla="*/ 502381 w 1911401"/>
                  <a:gd name="connsiteY11" fmla="*/ 897493 h 1686351"/>
                  <a:gd name="connsiteX12" fmla="*/ 794565 w 1911401"/>
                  <a:gd name="connsiteY12" fmla="*/ 540175 h 1686351"/>
                  <a:gd name="connsiteX13" fmla="*/ 932798 w 1911401"/>
                  <a:gd name="connsiteY13" fmla="*/ 516036 h 1686351"/>
                  <a:gd name="connsiteX14" fmla="*/ 1291783 w 1911401"/>
                  <a:gd name="connsiteY14" fmla="*/ 694250 h 1686351"/>
                  <a:gd name="connsiteX15" fmla="*/ 1293622 w 1911401"/>
                  <a:gd name="connsiteY15" fmla="*/ 1214789 h 1686351"/>
                  <a:gd name="connsiteX16" fmla="*/ 1116859 w 1911401"/>
                  <a:gd name="connsiteY16" fmla="*/ 1085948 h 1686351"/>
                  <a:gd name="connsiteX17" fmla="*/ 1115935 w 1911401"/>
                  <a:gd name="connsiteY17" fmla="*/ 824336 h 1686351"/>
                  <a:gd name="connsiteX18" fmla="*/ 866044 w 1911401"/>
                  <a:gd name="connsiteY18" fmla="*/ 746901 h 1686351"/>
                  <a:gd name="connsiteX19" fmla="*/ 726575 w 1911401"/>
                  <a:gd name="connsiteY19" fmla="*/ 892232 h 1686351"/>
                  <a:gd name="connsiteX20" fmla="*/ 717681 w 1911401"/>
                  <a:gd name="connsiteY20" fmla="*/ 959664 h 1686351"/>
                  <a:gd name="connsiteX21" fmla="*/ 728069 w 1911401"/>
                  <a:gd name="connsiteY21" fmla="*/ 1056567 h 1686351"/>
                  <a:gd name="connsiteX22" fmla="*/ 1204964 w 1911401"/>
                  <a:gd name="connsiteY22" fmla="*/ 1441550 h 1686351"/>
                  <a:gd name="connsiteX23" fmla="*/ 1689160 w 1911401"/>
                  <a:gd name="connsiteY23" fmla="*/ 955770 h 1686351"/>
                  <a:gd name="connsiteX24" fmla="*/ 1690491 w 1911401"/>
                  <a:gd name="connsiteY24" fmla="*/ 955770 h 1686351"/>
                  <a:gd name="connsiteX25" fmla="*/ 1680575 w 1911401"/>
                  <a:gd name="connsiteY25" fmla="*/ 833526 h 1686351"/>
                  <a:gd name="connsiteX26" fmla="*/ 1127879 w 1911401"/>
                  <a:gd name="connsiteY26" fmla="*/ 241185 h 1686351"/>
                  <a:gd name="connsiteX27" fmla="*/ 299899 w 1911401"/>
                  <a:gd name="connsiteY27" fmla="*/ 623872 h 1686351"/>
                  <a:gd name="connsiteX28" fmla="*/ 481882 w 1911401"/>
                  <a:gd name="connsiteY28" fmla="*/ 1517674 h 1686351"/>
                  <a:gd name="connsiteX29" fmla="*/ 339639 w 1911401"/>
                  <a:gd name="connsiteY29" fmla="*/ 1686351 h 1686351"/>
                  <a:gd name="connsiteX30" fmla="*/ 103026 w 1911401"/>
                  <a:gd name="connsiteY30" fmla="*/ 524240 h 1686351"/>
                  <a:gd name="connsiteX31" fmla="*/ 1017819 w 1911401"/>
                  <a:gd name="connsiteY31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498937 w 1911401"/>
                  <a:gd name="connsiteY9" fmla="*/ 964066 h 1686351"/>
                  <a:gd name="connsiteX10" fmla="*/ 502381 w 1911401"/>
                  <a:gd name="connsiteY10" fmla="*/ 897493 h 1686351"/>
                  <a:gd name="connsiteX11" fmla="*/ 794565 w 1911401"/>
                  <a:gd name="connsiteY11" fmla="*/ 540175 h 1686351"/>
                  <a:gd name="connsiteX12" fmla="*/ 932798 w 1911401"/>
                  <a:gd name="connsiteY12" fmla="*/ 516036 h 1686351"/>
                  <a:gd name="connsiteX13" fmla="*/ 1291783 w 1911401"/>
                  <a:gd name="connsiteY13" fmla="*/ 694250 h 1686351"/>
                  <a:gd name="connsiteX14" fmla="*/ 1293622 w 1911401"/>
                  <a:gd name="connsiteY14" fmla="*/ 1214789 h 1686351"/>
                  <a:gd name="connsiteX15" fmla="*/ 1116859 w 1911401"/>
                  <a:gd name="connsiteY15" fmla="*/ 1085948 h 1686351"/>
                  <a:gd name="connsiteX16" fmla="*/ 1115935 w 1911401"/>
                  <a:gd name="connsiteY16" fmla="*/ 824336 h 1686351"/>
                  <a:gd name="connsiteX17" fmla="*/ 866044 w 1911401"/>
                  <a:gd name="connsiteY17" fmla="*/ 746901 h 1686351"/>
                  <a:gd name="connsiteX18" fmla="*/ 726575 w 1911401"/>
                  <a:gd name="connsiteY18" fmla="*/ 892232 h 1686351"/>
                  <a:gd name="connsiteX19" fmla="*/ 717681 w 1911401"/>
                  <a:gd name="connsiteY19" fmla="*/ 959664 h 1686351"/>
                  <a:gd name="connsiteX20" fmla="*/ 728069 w 1911401"/>
                  <a:gd name="connsiteY20" fmla="*/ 1056567 h 1686351"/>
                  <a:gd name="connsiteX21" fmla="*/ 1204964 w 1911401"/>
                  <a:gd name="connsiteY21" fmla="*/ 1441550 h 1686351"/>
                  <a:gd name="connsiteX22" fmla="*/ 1689160 w 1911401"/>
                  <a:gd name="connsiteY22" fmla="*/ 955770 h 1686351"/>
                  <a:gd name="connsiteX23" fmla="*/ 1690491 w 1911401"/>
                  <a:gd name="connsiteY23" fmla="*/ 955770 h 1686351"/>
                  <a:gd name="connsiteX24" fmla="*/ 1680575 w 1911401"/>
                  <a:gd name="connsiteY24" fmla="*/ 833526 h 1686351"/>
                  <a:gd name="connsiteX25" fmla="*/ 1127879 w 1911401"/>
                  <a:gd name="connsiteY25" fmla="*/ 241185 h 1686351"/>
                  <a:gd name="connsiteX26" fmla="*/ 299899 w 1911401"/>
                  <a:gd name="connsiteY26" fmla="*/ 623872 h 1686351"/>
                  <a:gd name="connsiteX27" fmla="*/ 481882 w 1911401"/>
                  <a:gd name="connsiteY27" fmla="*/ 1517674 h 1686351"/>
                  <a:gd name="connsiteX28" fmla="*/ 339639 w 1911401"/>
                  <a:gd name="connsiteY28" fmla="*/ 1686351 h 1686351"/>
                  <a:gd name="connsiteX29" fmla="*/ 103026 w 1911401"/>
                  <a:gd name="connsiteY29" fmla="*/ 524240 h 1686351"/>
                  <a:gd name="connsiteX30" fmla="*/ 1017819 w 1911401"/>
                  <a:gd name="connsiteY30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502381 w 1911401"/>
                  <a:gd name="connsiteY9" fmla="*/ 897493 h 1686351"/>
                  <a:gd name="connsiteX10" fmla="*/ 794565 w 1911401"/>
                  <a:gd name="connsiteY10" fmla="*/ 540175 h 1686351"/>
                  <a:gd name="connsiteX11" fmla="*/ 932798 w 1911401"/>
                  <a:gd name="connsiteY11" fmla="*/ 516036 h 1686351"/>
                  <a:gd name="connsiteX12" fmla="*/ 1291783 w 1911401"/>
                  <a:gd name="connsiteY12" fmla="*/ 694250 h 1686351"/>
                  <a:gd name="connsiteX13" fmla="*/ 1293622 w 1911401"/>
                  <a:gd name="connsiteY13" fmla="*/ 1214789 h 1686351"/>
                  <a:gd name="connsiteX14" fmla="*/ 1116859 w 1911401"/>
                  <a:gd name="connsiteY14" fmla="*/ 1085948 h 1686351"/>
                  <a:gd name="connsiteX15" fmla="*/ 1115935 w 1911401"/>
                  <a:gd name="connsiteY15" fmla="*/ 824336 h 1686351"/>
                  <a:gd name="connsiteX16" fmla="*/ 866044 w 1911401"/>
                  <a:gd name="connsiteY16" fmla="*/ 746901 h 1686351"/>
                  <a:gd name="connsiteX17" fmla="*/ 726575 w 1911401"/>
                  <a:gd name="connsiteY17" fmla="*/ 892232 h 1686351"/>
                  <a:gd name="connsiteX18" fmla="*/ 717681 w 1911401"/>
                  <a:gd name="connsiteY18" fmla="*/ 959664 h 1686351"/>
                  <a:gd name="connsiteX19" fmla="*/ 728069 w 1911401"/>
                  <a:gd name="connsiteY19" fmla="*/ 1056567 h 1686351"/>
                  <a:gd name="connsiteX20" fmla="*/ 1204964 w 1911401"/>
                  <a:gd name="connsiteY20" fmla="*/ 1441550 h 1686351"/>
                  <a:gd name="connsiteX21" fmla="*/ 1689160 w 1911401"/>
                  <a:gd name="connsiteY21" fmla="*/ 955770 h 1686351"/>
                  <a:gd name="connsiteX22" fmla="*/ 1690491 w 1911401"/>
                  <a:gd name="connsiteY22" fmla="*/ 955770 h 1686351"/>
                  <a:gd name="connsiteX23" fmla="*/ 1680575 w 1911401"/>
                  <a:gd name="connsiteY23" fmla="*/ 833526 h 1686351"/>
                  <a:gd name="connsiteX24" fmla="*/ 1127879 w 1911401"/>
                  <a:gd name="connsiteY24" fmla="*/ 241185 h 1686351"/>
                  <a:gd name="connsiteX25" fmla="*/ 299899 w 1911401"/>
                  <a:gd name="connsiteY25" fmla="*/ 623872 h 1686351"/>
                  <a:gd name="connsiteX26" fmla="*/ 481882 w 1911401"/>
                  <a:gd name="connsiteY26" fmla="*/ 1517674 h 1686351"/>
                  <a:gd name="connsiteX27" fmla="*/ 339639 w 1911401"/>
                  <a:gd name="connsiteY27" fmla="*/ 1686351 h 1686351"/>
                  <a:gd name="connsiteX28" fmla="*/ 103026 w 1911401"/>
                  <a:gd name="connsiteY28" fmla="*/ 524240 h 1686351"/>
                  <a:gd name="connsiteX29" fmla="*/ 1017819 w 1911401"/>
                  <a:gd name="connsiteY29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502381 w 1911401"/>
                  <a:gd name="connsiteY8" fmla="*/ 897493 h 1686351"/>
                  <a:gd name="connsiteX9" fmla="*/ 794565 w 1911401"/>
                  <a:gd name="connsiteY9" fmla="*/ 540175 h 1686351"/>
                  <a:gd name="connsiteX10" fmla="*/ 932798 w 1911401"/>
                  <a:gd name="connsiteY10" fmla="*/ 516036 h 1686351"/>
                  <a:gd name="connsiteX11" fmla="*/ 1291783 w 1911401"/>
                  <a:gd name="connsiteY11" fmla="*/ 694250 h 1686351"/>
                  <a:gd name="connsiteX12" fmla="*/ 1293622 w 1911401"/>
                  <a:gd name="connsiteY12" fmla="*/ 1214789 h 1686351"/>
                  <a:gd name="connsiteX13" fmla="*/ 1116859 w 1911401"/>
                  <a:gd name="connsiteY13" fmla="*/ 1085948 h 1686351"/>
                  <a:gd name="connsiteX14" fmla="*/ 1115935 w 1911401"/>
                  <a:gd name="connsiteY14" fmla="*/ 824336 h 1686351"/>
                  <a:gd name="connsiteX15" fmla="*/ 866044 w 1911401"/>
                  <a:gd name="connsiteY15" fmla="*/ 746901 h 1686351"/>
                  <a:gd name="connsiteX16" fmla="*/ 726575 w 1911401"/>
                  <a:gd name="connsiteY16" fmla="*/ 892232 h 1686351"/>
                  <a:gd name="connsiteX17" fmla="*/ 717681 w 1911401"/>
                  <a:gd name="connsiteY17" fmla="*/ 959664 h 1686351"/>
                  <a:gd name="connsiteX18" fmla="*/ 728069 w 1911401"/>
                  <a:gd name="connsiteY18" fmla="*/ 1056567 h 1686351"/>
                  <a:gd name="connsiteX19" fmla="*/ 1204964 w 1911401"/>
                  <a:gd name="connsiteY19" fmla="*/ 1441550 h 1686351"/>
                  <a:gd name="connsiteX20" fmla="*/ 1689160 w 1911401"/>
                  <a:gd name="connsiteY20" fmla="*/ 955770 h 1686351"/>
                  <a:gd name="connsiteX21" fmla="*/ 1690491 w 1911401"/>
                  <a:gd name="connsiteY21" fmla="*/ 955770 h 1686351"/>
                  <a:gd name="connsiteX22" fmla="*/ 1680575 w 1911401"/>
                  <a:gd name="connsiteY22" fmla="*/ 833526 h 1686351"/>
                  <a:gd name="connsiteX23" fmla="*/ 1127879 w 1911401"/>
                  <a:gd name="connsiteY23" fmla="*/ 241185 h 1686351"/>
                  <a:gd name="connsiteX24" fmla="*/ 299899 w 1911401"/>
                  <a:gd name="connsiteY24" fmla="*/ 623872 h 1686351"/>
                  <a:gd name="connsiteX25" fmla="*/ 481882 w 1911401"/>
                  <a:gd name="connsiteY25" fmla="*/ 1517674 h 1686351"/>
                  <a:gd name="connsiteX26" fmla="*/ 339639 w 1911401"/>
                  <a:gd name="connsiteY26" fmla="*/ 1686351 h 1686351"/>
                  <a:gd name="connsiteX27" fmla="*/ 103026 w 1911401"/>
                  <a:gd name="connsiteY27" fmla="*/ 524240 h 1686351"/>
                  <a:gd name="connsiteX28" fmla="*/ 1017819 w 1911401"/>
                  <a:gd name="connsiteY28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17681 w 1911401"/>
                  <a:gd name="connsiteY16" fmla="*/ 959664 h 1686351"/>
                  <a:gd name="connsiteX17" fmla="*/ 728069 w 1911401"/>
                  <a:gd name="connsiteY17" fmla="*/ 1056567 h 1686351"/>
                  <a:gd name="connsiteX18" fmla="*/ 1204964 w 1911401"/>
                  <a:gd name="connsiteY18" fmla="*/ 1441550 h 1686351"/>
                  <a:gd name="connsiteX19" fmla="*/ 1689160 w 1911401"/>
                  <a:gd name="connsiteY19" fmla="*/ 955770 h 1686351"/>
                  <a:gd name="connsiteX20" fmla="*/ 1690491 w 1911401"/>
                  <a:gd name="connsiteY20" fmla="*/ 955770 h 1686351"/>
                  <a:gd name="connsiteX21" fmla="*/ 1680575 w 1911401"/>
                  <a:gd name="connsiteY21" fmla="*/ 833526 h 1686351"/>
                  <a:gd name="connsiteX22" fmla="*/ 1127879 w 1911401"/>
                  <a:gd name="connsiteY22" fmla="*/ 241185 h 1686351"/>
                  <a:gd name="connsiteX23" fmla="*/ 299899 w 1911401"/>
                  <a:gd name="connsiteY23" fmla="*/ 623872 h 1686351"/>
                  <a:gd name="connsiteX24" fmla="*/ 481882 w 1911401"/>
                  <a:gd name="connsiteY24" fmla="*/ 1517674 h 1686351"/>
                  <a:gd name="connsiteX25" fmla="*/ 339639 w 1911401"/>
                  <a:gd name="connsiteY25" fmla="*/ 1686351 h 1686351"/>
                  <a:gd name="connsiteX26" fmla="*/ 103026 w 1911401"/>
                  <a:gd name="connsiteY26" fmla="*/ 524240 h 1686351"/>
                  <a:gd name="connsiteX27" fmla="*/ 1017819 w 1911401"/>
                  <a:gd name="connsiteY27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17681 w 1911401"/>
                  <a:gd name="connsiteY16" fmla="*/ 959664 h 1686351"/>
                  <a:gd name="connsiteX17" fmla="*/ 728069 w 1911401"/>
                  <a:gd name="connsiteY17" fmla="*/ 1056567 h 1686351"/>
                  <a:gd name="connsiteX18" fmla="*/ 1204964 w 1911401"/>
                  <a:gd name="connsiteY18" fmla="*/ 1441550 h 1686351"/>
                  <a:gd name="connsiteX19" fmla="*/ 1689160 w 1911401"/>
                  <a:gd name="connsiteY19" fmla="*/ 955770 h 1686351"/>
                  <a:gd name="connsiteX20" fmla="*/ 1690491 w 1911401"/>
                  <a:gd name="connsiteY20" fmla="*/ 955770 h 1686351"/>
                  <a:gd name="connsiteX21" fmla="*/ 1680575 w 1911401"/>
                  <a:gd name="connsiteY21" fmla="*/ 833526 h 1686351"/>
                  <a:gd name="connsiteX22" fmla="*/ 1127879 w 1911401"/>
                  <a:gd name="connsiteY22" fmla="*/ 241185 h 1686351"/>
                  <a:gd name="connsiteX23" fmla="*/ 299899 w 1911401"/>
                  <a:gd name="connsiteY23" fmla="*/ 623872 h 1686351"/>
                  <a:gd name="connsiteX24" fmla="*/ 481882 w 1911401"/>
                  <a:gd name="connsiteY24" fmla="*/ 1517674 h 1686351"/>
                  <a:gd name="connsiteX25" fmla="*/ 339639 w 1911401"/>
                  <a:gd name="connsiteY25" fmla="*/ 1686351 h 1686351"/>
                  <a:gd name="connsiteX26" fmla="*/ 103026 w 1911401"/>
                  <a:gd name="connsiteY26" fmla="*/ 524240 h 1686351"/>
                  <a:gd name="connsiteX27" fmla="*/ 1017819 w 1911401"/>
                  <a:gd name="connsiteY27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17681 w 1911401"/>
                  <a:gd name="connsiteY16" fmla="*/ 959664 h 1686351"/>
                  <a:gd name="connsiteX17" fmla="*/ 728069 w 1911401"/>
                  <a:gd name="connsiteY17" fmla="*/ 1056567 h 1686351"/>
                  <a:gd name="connsiteX18" fmla="*/ 1204964 w 1911401"/>
                  <a:gd name="connsiteY18" fmla="*/ 1441550 h 1686351"/>
                  <a:gd name="connsiteX19" fmla="*/ 1689160 w 1911401"/>
                  <a:gd name="connsiteY19" fmla="*/ 955770 h 1686351"/>
                  <a:gd name="connsiteX20" fmla="*/ 1690491 w 1911401"/>
                  <a:gd name="connsiteY20" fmla="*/ 955770 h 1686351"/>
                  <a:gd name="connsiteX21" fmla="*/ 1680575 w 1911401"/>
                  <a:gd name="connsiteY21" fmla="*/ 833526 h 1686351"/>
                  <a:gd name="connsiteX22" fmla="*/ 1127879 w 1911401"/>
                  <a:gd name="connsiteY22" fmla="*/ 241185 h 1686351"/>
                  <a:gd name="connsiteX23" fmla="*/ 299899 w 1911401"/>
                  <a:gd name="connsiteY23" fmla="*/ 623872 h 1686351"/>
                  <a:gd name="connsiteX24" fmla="*/ 481882 w 1911401"/>
                  <a:gd name="connsiteY24" fmla="*/ 1517674 h 1686351"/>
                  <a:gd name="connsiteX25" fmla="*/ 339639 w 1911401"/>
                  <a:gd name="connsiteY25" fmla="*/ 1686351 h 1686351"/>
                  <a:gd name="connsiteX26" fmla="*/ 103026 w 1911401"/>
                  <a:gd name="connsiteY26" fmla="*/ 524240 h 1686351"/>
                  <a:gd name="connsiteX27" fmla="*/ 1017819 w 1911401"/>
                  <a:gd name="connsiteY27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911401" h="1686351">
                    <a:moveTo>
                      <a:pt x="1017819" y="2040"/>
                    </a:moveTo>
                    <a:cubicBezTo>
                      <a:pt x="1071624" y="5569"/>
                      <a:pt x="1125706" y="13702"/>
                      <a:pt x="1179556" y="26675"/>
                    </a:cubicBezTo>
                    <a:cubicBezTo>
                      <a:pt x="1610357" y="130460"/>
                      <a:pt x="1913307" y="516775"/>
                      <a:pt x="1911392" y="959897"/>
                    </a:cubicBezTo>
                    <a:lnTo>
                      <a:pt x="1907813" y="959882"/>
                    </a:lnTo>
                    <a:lnTo>
                      <a:pt x="1893968" y="1097512"/>
                    </a:lnTo>
                    <a:cubicBezTo>
                      <a:pt x="1828524" y="1418043"/>
                      <a:pt x="1545509" y="1659506"/>
                      <a:pt x="1205679" y="1660616"/>
                    </a:cubicBezTo>
                    <a:cubicBezTo>
                      <a:pt x="865849" y="1661727"/>
                      <a:pt x="581262" y="1422119"/>
                      <a:pt x="513725" y="1102022"/>
                    </a:cubicBezTo>
                    <a:cubicBezTo>
                      <a:pt x="502801" y="998127"/>
                      <a:pt x="496637" y="965669"/>
                      <a:pt x="502381" y="897493"/>
                    </a:cubicBezTo>
                    <a:cubicBezTo>
                      <a:pt x="524078" y="734767"/>
                      <a:pt x="635664" y="595117"/>
                      <a:pt x="794565" y="540175"/>
                    </a:cubicBezTo>
                    <a:cubicBezTo>
                      <a:pt x="839966" y="524477"/>
                      <a:pt x="886600" y="516603"/>
                      <a:pt x="932798" y="516036"/>
                    </a:cubicBezTo>
                    <a:cubicBezTo>
                      <a:pt x="1071395" y="514334"/>
                      <a:pt x="1206076" y="578393"/>
                      <a:pt x="1291783" y="694250"/>
                    </a:cubicBezTo>
                    <a:cubicBezTo>
                      <a:pt x="1406059" y="848726"/>
                      <a:pt x="1406803" y="1059510"/>
                      <a:pt x="1293622" y="1214789"/>
                    </a:cubicBezTo>
                    <a:lnTo>
                      <a:pt x="1116859" y="1085948"/>
                    </a:lnTo>
                    <a:cubicBezTo>
                      <a:pt x="1173742" y="1007908"/>
                      <a:pt x="1173368" y="901972"/>
                      <a:pt x="1115935" y="824336"/>
                    </a:cubicBezTo>
                    <a:cubicBezTo>
                      <a:pt x="1058502" y="746700"/>
                      <a:pt x="957313" y="715344"/>
                      <a:pt x="866044" y="746901"/>
                    </a:cubicBezTo>
                    <a:cubicBezTo>
                      <a:pt x="797593" y="770569"/>
                      <a:pt x="749890" y="835072"/>
                      <a:pt x="726575" y="892232"/>
                    </a:cubicBezTo>
                    <a:cubicBezTo>
                      <a:pt x="703260" y="949392"/>
                      <a:pt x="715665" y="975595"/>
                      <a:pt x="728069" y="1056567"/>
                    </a:cubicBezTo>
                    <a:cubicBezTo>
                      <a:pt x="774616" y="1277178"/>
                      <a:pt x="970754" y="1442316"/>
                      <a:pt x="1204964" y="1441550"/>
                    </a:cubicBezTo>
                    <a:cubicBezTo>
                      <a:pt x="1472633" y="1440675"/>
                      <a:pt x="1689160" y="1223440"/>
                      <a:pt x="1689160" y="955770"/>
                    </a:cubicBezTo>
                    <a:lnTo>
                      <a:pt x="1690491" y="955770"/>
                    </a:lnTo>
                    <a:lnTo>
                      <a:pt x="1680575" y="833526"/>
                    </a:lnTo>
                    <a:cubicBezTo>
                      <a:pt x="1632433" y="547245"/>
                      <a:pt x="1417799" y="311030"/>
                      <a:pt x="1127879" y="241185"/>
                    </a:cubicBezTo>
                    <a:cubicBezTo>
                      <a:pt x="796541" y="161362"/>
                      <a:pt x="453793" y="319778"/>
                      <a:pt x="299899" y="623872"/>
                    </a:cubicBezTo>
                    <a:cubicBezTo>
                      <a:pt x="146005" y="927966"/>
                      <a:pt x="221339" y="1297962"/>
                      <a:pt x="481882" y="1517674"/>
                    </a:cubicBezTo>
                    <a:lnTo>
                      <a:pt x="339639" y="1686351"/>
                    </a:lnTo>
                    <a:cubicBezTo>
                      <a:pt x="883" y="1400684"/>
                      <a:pt x="-97065" y="919619"/>
                      <a:pt x="103026" y="524240"/>
                    </a:cubicBezTo>
                    <a:cubicBezTo>
                      <a:pt x="278106" y="178283"/>
                      <a:pt x="641182" y="-22658"/>
                      <a:pt x="1017819" y="2040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49" name="フリーフォーム: 図形 348">
                <a:extLst>
                  <a:ext uri="{FF2B5EF4-FFF2-40B4-BE49-F238E27FC236}">
                    <a16:creationId xmlns:a16="http://schemas.microsoft.com/office/drawing/2014/main" id="{2E0420C1-A0BB-4E41-956D-D589AAE60637}"/>
                  </a:ext>
                </a:extLst>
              </p:cNvPr>
              <p:cNvSpPr/>
              <p:nvPr/>
            </p:nvSpPr>
            <p:spPr>
              <a:xfrm>
                <a:off x="4653635" y="4368634"/>
                <a:ext cx="230758" cy="203586"/>
              </a:xfrm>
              <a:custGeom>
                <a:avLst/>
                <a:gdLst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498937 w 1911401"/>
                  <a:gd name="connsiteY9" fmla="*/ 964066 h 1686351"/>
                  <a:gd name="connsiteX10" fmla="*/ 498541 w 1911401"/>
                  <a:gd name="connsiteY10" fmla="*/ 960376 h 1686351"/>
                  <a:gd name="connsiteX11" fmla="*/ 499128 w 1911401"/>
                  <a:gd name="connsiteY11" fmla="*/ 960372 h 1686351"/>
                  <a:gd name="connsiteX12" fmla="*/ 502381 w 1911401"/>
                  <a:gd name="connsiteY12" fmla="*/ 897493 h 1686351"/>
                  <a:gd name="connsiteX13" fmla="*/ 794565 w 1911401"/>
                  <a:gd name="connsiteY13" fmla="*/ 540175 h 1686351"/>
                  <a:gd name="connsiteX14" fmla="*/ 932798 w 1911401"/>
                  <a:gd name="connsiteY14" fmla="*/ 516036 h 1686351"/>
                  <a:gd name="connsiteX15" fmla="*/ 1291783 w 1911401"/>
                  <a:gd name="connsiteY15" fmla="*/ 694250 h 1686351"/>
                  <a:gd name="connsiteX16" fmla="*/ 1293622 w 1911401"/>
                  <a:gd name="connsiteY16" fmla="*/ 1214789 h 1686351"/>
                  <a:gd name="connsiteX17" fmla="*/ 1116859 w 1911401"/>
                  <a:gd name="connsiteY17" fmla="*/ 1085948 h 1686351"/>
                  <a:gd name="connsiteX18" fmla="*/ 1115935 w 1911401"/>
                  <a:gd name="connsiteY18" fmla="*/ 824336 h 1686351"/>
                  <a:gd name="connsiteX19" fmla="*/ 866044 w 1911401"/>
                  <a:gd name="connsiteY19" fmla="*/ 746901 h 1686351"/>
                  <a:gd name="connsiteX20" fmla="*/ 726575 w 1911401"/>
                  <a:gd name="connsiteY20" fmla="*/ 892232 h 1686351"/>
                  <a:gd name="connsiteX21" fmla="*/ 717681 w 1911401"/>
                  <a:gd name="connsiteY21" fmla="*/ 959664 h 1686351"/>
                  <a:gd name="connsiteX22" fmla="*/ 728069 w 1911401"/>
                  <a:gd name="connsiteY22" fmla="*/ 1056567 h 1686351"/>
                  <a:gd name="connsiteX23" fmla="*/ 1204964 w 1911401"/>
                  <a:gd name="connsiteY23" fmla="*/ 1441550 h 1686351"/>
                  <a:gd name="connsiteX24" fmla="*/ 1689160 w 1911401"/>
                  <a:gd name="connsiteY24" fmla="*/ 955770 h 1686351"/>
                  <a:gd name="connsiteX25" fmla="*/ 1690491 w 1911401"/>
                  <a:gd name="connsiteY25" fmla="*/ 955770 h 1686351"/>
                  <a:gd name="connsiteX26" fmla="*/ 1680575 w 1911401"/>
                  <a:gd name="connsiteY26" fmla="*/ 833526 h 1686351"/>
                  <a:gd name="connsiteX27" fmla="*/ 1127879 w 1911401"/>
                  <a:gd name="connsiteY27" fmla="*/ 241185 h 1686351"/>
                  <a:gd name="connsiteX28" fmla="*/ 299899 w 1911401"/>
                  <a:gd name="connsiteY28" fmla="*/ 623872 h 1686351"/>
                  <a:gd name="connsiteX29" fmla="*/ 481882 w 1911401"/>
                  <a:gd name="connsiteY29" fmla="*/ 1517674 h 1686351"/>
                  <a:gd name="connsiteX30" fmla="*/ 339639 w 1911401"/>
                  <a:gd name="connsiteY30" fmla="*/ 1686351 h 1686351"/>
                  <a:gd name="connsiteX31" fmla="*/ 103026 w 1911401"/>
                  <a:gd name="connsiteY31" fmla="*/ 524240 h 1686351"/>
                  <a:gd name="connsiteX32" fmla="*/ 1017819 w 1911401"/>
                  <a:gd name="connsiteY32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498937 w 1911401"/>
                  <a:gd name="connsiteY9" fmla="*/ 964066 h 1686351"/>
                  <a:gd name="connsiteX10" fmla="*/ 498541 w 1911401"/>
                  <a:gd name="connsiteY10" fmla="*/ 960376 h 1686351"/>
                  <a:gd name="connsiteX11" fmla="*/ 502381 w 1911401"/>
                  <a:gd name="connsiteY11" fmla="*/ 897493 h 1686351"/>
                  <a:gd name="connsiteX12" fmla="*/ 794565 w 1911401"/>
                  <a:gd name="connsiteY12" fmla="*/ 540175 h 1686351"/>
                  <a:gd name="connsiteX13" fmla="*/ 932798 w 1911401"/>
                  <a:gd name="connsiteY13" fmla="*/ 516036 h 1686351"/>
                  <a:gd name="connsiteX14" fmla="*/ 1291783 w 1911401"/>
                  <a:gd name="connsiteY14" fmla="*/ 694250 h 1686351"/>
                  <a:gd name="connsiteX15" fmla="*/ 1293622 w 1911401"/>
                  <a:gd name="connsiteY15" fmla="*/ 1214789 h 1686351"/>
                  <a:gd name="connsiteX16" fmla="*/ 1116859 w 1911401"/>
                  <a:gd name="connsiteY16" fmla="*/ 1085948 h 1686351"/>
                  <a:gd name="connsiteX17" fmla="*/ 1115935 w 1911401"/>
                  <a:gd name="connsiteY17" fmla="*/ 824336 h 1686351"/>
                  <a:gd name="connsiteX18" fmla="*/ 866044 w 1911401"/>
                  <a:gd name="connsiteY18" fmla="*/ 746901 h 1686351"/>
                  <a:gd name="connsiteX19" fmla="*/ 726575 w 1911401"/>
                  <a:gd name="connsiteY19" fmla="*/ 892232 h 1686351"/>
                  <a:gd name="connsiteX20" fmla="*/ 717681 w 1911401"/>
                  <a:gd name="connsiteY20" fmla="*/ 959664 h 1686351"/>
                  <a:gd name="connsiteX21" fmla="*/ 728069 w 1911401"/>
                  <a:gd name="connsiteY21" fmla="*/ 1056567 h 1686351"/>
                  <a:gd name="connsiteX22" fmla="*/ 1204964 w 1911401"/>
                  <a:gd name="connsiteY22" fmla="*/ 1441550 h 1686351"/>
                  <a:gd name="connsiteX23" fmla="*/ 1689160 w 1911401"/>
                  <a:gd name="connsiteY23" fmla="*/ 955770 h 1686351"/>
                  <a:gd name="connsiteX24" fmla="*/ 1690491 w 1911401"/>
                  <a:gd name="connsiteY24" fmla="*/ 955770 h 1686351"/>
                  <a:gd name="connsiteX25" fmla="*/ 1680575 w 1911401"/>
                  <a:gd name="connsiteY25" fmla="*/ 833526 h 1686351"/>
                  <a:gd name="connsiteX26" fmla="*/ 1127879 w 1911401"/>
                  <a:gd name="connsiteY26" fmla="*/ 241185 h 1686351"/>
                  <a:gd name="connsiteX27" fmla="*/ 299899 w 1911401"/>
                  <a:gd name="connsiteY27" fmla="*/ 623872 h 1686351"/>
                  <a:gd name="connsiteX28" fmla="*/ 481882 w 1911401"/>
                  <a:gd name="connsiteY28" fmla="*/ 1517674 h 1686351"/>
                  <a:gd name="connsiteX29" fmla="*/ 339639 w 1911401"/>
                  <a:gd name="connsiteY29" fmla="*/ 1686351 h 1686351"/>
                  <a:gd name="connsiteX30" fmla="*/ 103026 w 1911401"/>
                  <a:gd name="connsiteY30" fmla="*/ 524240 h 1686351"/>
                  <a:gd name="connsiteX31" fmla="*/ 1017819 w 1911401"/>
                  <a:gd name="connsiteY31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498937 w 1911401"/>
                  <a:gd name="connsiteY9" fmla="*/ 964066 h 1686351"/>
                  <a:gd name="connsiteX10" fmla="*/ 502381 w 1911401"/>
                  <a:gd name="connsiteY10" fmla="*/ 897493 h 1686351"/>
                  <a:gd name="connsiteX11" fmla="*/ 794565 w 1911401"/>
                  <a:gd name="connsiteY11" fmla="*/ 540175 h 1686351"/>
                  <a:gd name="connsiteX12" fmla="*/ 932798 w 1911401"/>
                  <a:gd name="connsiteY12" fmla="*/ 516036 h 1686351"/>
                  <a:gd name="connsiteX13" fmla="*/ 1291783 w 1911401"/>
                  <a:gd name="connsiteY13" fmla="*/ 694250 h 1686351"/>
                  <a:gd name="connsiteX14" fmla="*/ 1293622 w 1911401"/>
                  <a:gd name="connsiteY14" fmla="*/ 1214789 h 1686351"/>
                  <a:gd name="connsiteX15" fmla="*/ 1116859 w 1911401"/>
                  <a:gd name="connsiteY15" fmla="*/ 1085948 h 1686351"/>
                  <a:gd name="connsiteX16" fmla="*/ 1115935 w 1911401"/>
                  <a:gd name="connsiteY16" fmla="*/ 824336 h 1686351"/>
                  <a:gd name="connsiteX17" fmla="*/ 866044 w 1911401"/>
                  <a:gd name="connsiteY17" fmla="*/ 746901 h 1686351"/>
                  <a:gd name="connsiteX18" fmla="*/ 726575 w 1911401"/>
                  <a:gd name="connsiteY18" fmla="*/ 892232 h 1686351"/>
                  <a:gd name="connsiteX19" fmla="*/ 717681 w 1911401"/>
                  <a:gd name="connsiteY19" fmla="*/ 959664 h 1686351"/>
                  <a:gd name="connsiteX20" fmla="*/ 728069 w 1911401"/>
                  <a:gd name="connsiteY20" fmla="*/ 1056567 h 1686351"/>
                  <a:gd name="connsiteX21" fmla="*/ 1204964 w 1911401"/>
                  <a:gd name="connsiteY21" fmla="*/ 1441550 h 1686351"/>
                  <a:gd name="connsiteX22" fmla="*/ 1689160 w 1911401"/>
                  <a:gd name="connsiteY22" fmla="*/ 955770 h 1686351"/>
                  <a:gd name="connsiteX23" fmla="*/ 1690491 w 1911401"/>
                  <a:gd name="connsiteY23" fmla="*/ 955770 h 1686351"/>
                  <a:gd name="connsiteX24" fmla="*/ 1680575 w 1911401"/>
                  <a:gd name="connsiteY24" fmla="*/ 833526 h 1686351"/>
                  <a:gd name="connsiteX25" fmla="*/ 1127879 w 1911401"/>
                  <a:gd name="connsiteY25" fmla="*/ 241185 h 1686351"/>
                  <a:gd name="connsiteX26" fmla="*/ 299899 w 1911401"/>
                  <a:gd name="connsiteY26" fmla="*/ 623872 h 1686351"/>
                  <a:gd name="connsiteX27" fmla="*/ 481882 w 1911401"/>
                  <a:gd name="connsiteY27" fmla="*/ 1517674 h 1686351"/>
                  <a:gd name="connsiteX28" fmla="*/ 339639 w 1911401"/>
                  <a:gd name="connsiteY28" fmla="*/ 1686351 h 1686351"/>
                  <a:gd name="connsiteX29" fmla="*/ 103026 w 1911401"/>
                  <a:gd name="connsiteY29" fmla="*/ 524240 h 1686351"/>
                  <a:gd name="connsiteX30" fmla="*/ 1017819 w 1911401"/>
                  <a:gd name="connsiteY30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502381 w 1911401"/>
                  <a:gd name="connsiteY9" fmla="*/ 897493 h 1686351"/>
                  <a:gd name="connsiteX10" fmla="*/ 794565 w 1911401"/>
                  <a:gd name="connsiteY10" fmla="*/ 540175 h 1686351"/>
                  <a:gd name="connsiteX11" fmla="*/ 932798 w 1911401"/>
                  <a:gd name="connsiteY11" fmla="*/ 516036 h 1686351"/>
                  <a:gd name="connsiteX12" fmla="*/ 1291783 w 1911401"/>
                  <a:gd name="connsiteY12" fmla="*/ 694250 h 1686351"/>
                  <a:gd name="connsiteX13" fmla="*/ 1293622 w 1911401"/>
                  <a:gd name="connsiteY13" fmla="*/ 1214789 h 1686351"/>
                  <a:gd name="connsiteX14" fmla="*/ 1116859 w 1911401"/>
                  <a:gd name="connsiteY14" fmla="*/ 1085948 h 1686351"/>
                  <a:gd name="connsiteX15" fmla="*/ 1115935 w 1911401"/>
                  <a:gd name="connsiteY15" fmla="*/ 824336 h 1686351"/>
                  <a:gd name="connsiteX16" fmla="*/ 866044 w 1911401"/>
                  <a:gd name="connsiteY16" fmla="*/ 746901 h 1686351"/>
                  <a:gd name="connsiteX17" fmla="*/ 726575 w 1911401"/>
                  <a:gd name="connsiteY17" fmla="*/ 892232 h 1686351"/>
                  <a:gd name="connsiteX18" fmla="*/ 717681 w 1911401"/>
                  <a:gd name="connsiteY18" fmla="*/ 959664 h 1686351"/>
                  <a:gd name="connsiteX19" fmla="*/ 728069 w 1911401"/>
                  <a:gd name="connsiteY19" fmla="*/ 1056567 h 1686351"/>
                  <a:gd name="connsiteX20" fmla="*/ 1204964 w 1911401"/>
                  <a:gd name="connsiteY20" fmla="*/ 1441550 h 1686351"/>
                  <a:gd name="connsiteX21" fmla="*/ 1689160 w 1911401"/>
                  <a:gd name="connsiteY21" fmla="*/ 955770 h 1686351"/>
                  <a:gd name="connsiteX22" fmla="*/ 1690491 w 1911401"/>
                  <a:gd name="connsiteY22" fmla="*/ 955770 h 1686351"/>
                  <a:gd name="connsiteX23" fmla="*/ 1680575 w 1911401"/>
                  <a:gd name="connsiteY23" fmla="*/ 833526 h 1686351"/>
                  <a:gd name="connsiteX24" fmla="*/ 1127879 w 1911401"/>
                  <a:gd name="connsiteY24" fmla="*/ 241185 h 1686351"/>
                  <a:gd name="connsiteX25" fmla="*/ 299899 w 1911401"/>
                  <a:gd name="connsiteY25" fmla="*/ 623872 h 1686351"/>
                  <a:gd name="connsiteX26" fmla="*/ 481882 w 1911401"/>
                  <a:gd name="connsiteY26" fmla="*/ 1517674 h 1686351"/>
                  <a:gd name="connsiteX27" fmla="*/ 339639 w 1911401"/>
                  <a:gd name="connsiteY27" fmla="*/ 1686351 h 1686351"/>
                  <a:gd name="connsiteX28" fmla="*/ 103026 w 1911401"/>
                  <a:gd name="connsiteY28" fmla="*/ 524240 h 1686351"/>
                  <a:gd name="connsiteX29" fmla="*/ 1017819 w 1911401"/>
                  <a:gd name="connsiteY29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502381 w 1911401"/>
                  <a:gd name="connsiteY8" fmla="*/ 897493 h 1686351"/>
                  <a:gd name="connsiteX9" fmla="*/ 794565 w 1911401"/>
                  <a:gd name="connsiteY9" fmla="*/ 540175 h 1686351"/>
                  <a:gd name="connsiteX10" fmla="*/ 932798 w 1911401"/>
                  <a:gd name="connsiteY10" fmla="*/ 516036 h 1686351"/>
                  <a:gd name="connsiteX11" fmla="*/ 1291783 w 1911401"/>
                  <a:gd name="connsiteY11" fmla="*/ 694250 h 1686351"/>
                  <a:gd name="connsiteX12" fmla="*/ 1293622 w 1911401"/>
                  <a:gd name="connsiteY12" fmla="*/ 1214789 h 1686351"/>
                  <a:gd name="connsiteX13" fmla="*/ 1116859 w 1911401"/>
                  <a:gd name="connsiteY13" fmla="*/ 1085948 h 1686351"/>
                  <a:gd name="connsiteX14" fmla="*/ 1115935 w 1911401"/>
                  <a:gd name="connsiteY14" fmla="*/ 824336 h 1686351"/>
                  <a:gd name="connsiteX15" fmla="*/ 866044 w 1911401"/>
                  <a:gd name="connsiteY15" fmla="*/ 746901 h 1686351"/>
                  <a:gd name="connsiteX16" fmla="*/ 726575 w 1911401"/>
                  <a:gd name="connsiteY16" fmla="*/ 892232 h 1686351"/>
                  <a:gd name="connsiteX17" fmla="*/ 717681 w 1911401"/>
                  <a:gd name="connsiteY17" fmla="*/ 959664 h 1686351"/>
                  <a:gd name="connsiteX18" fmla="*/ 728069 w 1911401"/>
                  <a:gd name="connsiteY18" fmla="*/ 1056567 h 1686351"/>
                  <a:gd name="connsiteX19" fmla="*/ 1204964 w 1911401"/>
                  <a:gd name="connsiteY19" fmla="*/ 1441550 h 1686351"/>
                  <a:gd name="connsiteX20" fmla="*/ 1689160 w 1911401"/>
                  <a:gd name="connsiteY20" fmla="*/ 955770 h 1686351"/>
                  <a:gd name="connsiteX21" fmla="*/ 1690491 w 1911401"/>
                  <a:gd name="connsiteY21" fmla="*/ 955770 h 1686351"/>
                  <a:gd name="connsiteX22" fmla="*/ 1680575 w 1911401"/>
                  <a:gd name="connsiteY22" fmla="*/ 833526 h 1686351"/>
                  <a:gd name="connsiteX23" fmla="*/ 1127879 w 1911401"/>
                  <a:gd name="connsiteY23" fmla="*/ 241185 h 1686351"/>
                  <a:gd name="connsiteX24" fmla="*/ 299899 w 1911401"/>
                  <a:gd name="connsiteY24" fmla="*/ 623872 h 1686351"/>
                  <a:gd name="connsiteX25" fmla="*/ 481882 w 1911401"/>
                  <a:gd name="connsiteY25" fmla="*/ 1517674 h 1686351"/>
                  <a:gd name="connsiteX26" fmla="*/ 339639 w 1911401"/>
                  <a:gd name="connsiteY26" fmla="*/ 1686351 h 1686351"/>
                  <a:gd name="connsiteX27" fmla="*/ 103026 w 1911401"/>
                  <a:gd name="connsiteY27" fmla="*/ 524240 h 1686351"/>
                  <a:gd name="connsiteX28" fmla="*/ 1017819 w 1911401"/>
                  <a:gd name="connsiteY28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17681 w 1911401"/>
                  <a:gd name="connsiteY16" fmla="*/ 959664 h 1686351"/>
                  <a:gd name="connsiteX17" fmla="*/ 728069 w 1911401"/>
                  <a:gd name="connsiteY17" fmla="*/ 1056567 h 1686351"/>
                  <a:gd name="connsiteX18" fmla="*/ 1204964 w 1911401"/>
                  <a:gd name="connsiteY18" fmla="*/ 1441550 h 1686351"/>
                  <a:gd name="connsiteX19" fmla="*/ 1689160 w 1911401"/>
                  <a:gd name="connsiteY19" fmla="*/ 955770 h 1686351"/>
                  <a:gd name="connsiteX20" fmla="*/ 1690491 w 1911401"/>
                  <a:gd name="connsiteY20" fmla="*/ 955770 h 1686351"/>
                  <a:gd name="connsiteX21" fmla="*/ 1680575 w 1911401"/>
                  <a:gd name="connsiteY21" fmla="*/ 833526 h 1686351"/>
                  <a:gd name="connsiteX22" fmla="*/ 1127879 w 1911401"/>
                  <a:gd name="connsiteY22" fmla="*/ 241185 h 1686351"/>
                  <a:gd name="connsiteX23" fmla="*/ 299899 w 1911401"/>
                  <a:gd name="connsiteY23" fmla="*/ 623872 h 1686351"/>
                  <a:gd name="connsiteX24" fmla="*/ 481882 w 1911401"/>
                  <a:gd name="connsiteY24" fmla="*/ 1517674 h 1686351"/>
                  <a:gd name="connsiteX25" fmla="*/ 339639 w 1911401"/>
                  <a:gd name="connsiteY25" fmla="*/ 1686351 h 1686351"/>
                  <a:gd name="connsiteX26" fmla="*/ 103026 w 1911401"/>
                  <a:gd name="connsiteY26" fmla="*/ 524240 h 1686351"/>
                  <a:gd name="connsiteX27" fmla="*/ 1017819 w 1911401"/>
                  <a:gd name="connsiteY27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17681 w 1911401"/>
                  <a:gd name="connsiteY16" fmla="*/ 959664 h 1686351"/>
                  <a:gd name="connsiteX17" fmla="*/ 728069 w 1911401"/>
                  <a:gd name="connsiteY17" fmla="*/ 1056567 h 1686351"/>
                  <a:gd name="connsiteX18" fmla="*/ 1204964 w 1911401"/>
                  <a:gd name="connsiteY18" fmla="*/ 1441550 h 1686351"/>
                  <a:gd name="connsiteX19" fmla="*/ 1689160 w 1911401"/>
                  <a:gd name="connsiteY19" fmla="*/ 955770 h 1686351"/>
                  <a:gd name="connsiteX20" fmla="*/ 1690491 w 1911401"/>
                  <a:gd name="connsiteY20" fmla="*/ 955770 h 1686351"/>
                  <a:gd name="connsiteX21" fmla="*/ 1680575 w 1911401"/>
                  <a:gd name="connsiteY21" fmla="*/ 833526 h 1686351"/>
                  <a:gd name="connsiteX22" fmla="*/ 1127879 w 1911401"/>
                  <a:gd name="connsiteY22" fmla="*/ 241185 h 1686351"/>
                  <a:gd name="connsiteX23" fmla="*/ 299899 w 1911401"/>
                  <a:gd name="connsiteY23" fmla="*/ 623872 h 1686351"/>
                  <a:gd name="connsiteX24" fmla="*/ 481882 w 1911401"/>
                  <a:gd name="connsiteY24" fmla="*/ 1517674 h 1686351"/>
                  <a:gd name="connsiteX25" fmla="*/ 339639 w 1911401"/>
                  <a:gd name="connsiteY25" fmla="*/ 1686351 h 1686351"/>
                  <a:gd name="connsiteX26" fmla="*/ 103026 w 1911401"/>
                  <a:gd name="connsiteY26" fmla="*/ 524240 h 1686351"/>
                  <a:gd name="connsiteX27" fmla="*/ 1017819 w 1911401"/>
                  <a:gd name="connsiteY27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17681 w 1911401"/>
                  <a:gd name="connsiteY16" fmla="*/ 959664 h 1686351"/>
                  <a:gd name="connsiteX17" fmla="*/ 728069 w 1911401"/>
                  <a:gd name="connsiteY17" fmla="*/ 1056567 h 1686351"/>
                  <a:gd name="connsiteX18" fmla="*/ 1204964 w 1911401"/>
                  <a:gd name="connsiteY18" fmla="*/ 1441550 h 1686351"/>
                  <a:gd name="connsiteX19" fmla="*/ 1689160 w 1911401"/>
                  <a:gd name="connsiteY19" fmla="*/ 955770 h 1686351"/>
                  <a:gd name="connsiteX20" fmla="*/ 1690491 w 1911401"/>
                  <a:gd name="connsiteY20" fmla="*/ 955770 h 1686351"/>
                  <a:gd name="connsiteX21" fmla="*/ 1680575 w 1911401"/>
                  <a:gd name="connsiteY21" fmla="*/ 833526 h 1686351"/>
                  <a:gd name="connsiteX22" fmla="*/ 1127879 w 1911401"/>
                  <a:gd name="connsiteY22" fmla="*/ 241185 h 1686351"/>
                  <a:gd name="connsiteX23" fmla="*/ 299899 w 1911401"/>
                  <a:gd name="connsiteY23" fmla="*/ 623872 h 1686351"/>
                  <a:gd name="connsiteX24" fmla="*/ 481882 w 1911401"/>
                  <a:gd name="connsiteY24" fmla="*/ 1517674 h 1686351"/>
                  <a:gd name="connsiteX25" fmla="*/ 339639 w 1911401"/>
                  <a:gd name="connsiteY25" fmla="*/ 1686351 h 1686351"/>
                  <a:gd name="connsiteX26" fmla="*/ 103026 w 1911401"/>
                  <a:gd name="connsiteY26" fmla="*/ 524240 h 1686351"/>
                  <a:gd name="connsiteX27" fmla="*/ 1017819 w 1911401"/>
                  <a:gd name="connsiteY27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911401" h="1686351">
                    <a:moveTo>
                      <a:pt x="1017819" y="2040"/>
                    </a:moveTo>
                    <a:cubicBezTo>
                      <a:pt x="1071624" y="5569"/>
                      <a:pt x="1125706" y="13702"/>
                      <a:pt x="1179556" y="26675"/>
                    </a:cubicBezTo>
                    <a:cubicBezTo>
                      <a:pt x="1610357" y="130460"/>
                      <a:pt x="1913307" y="516775"/>
                      <a:pt x="1911392" y="959897"/>
                    </a:cubicBezTo>
                    <a:lnTo>
                      <a:pt x="1907813" y="959882"/>
                    </a:lnTo>
                    <a:lnTo>
                      <a:pt x="1893968" y="1097512"/>
                    </a:lnTo>
                    <a:cubicBezTo>
                      <a:pt x="1828524" y="1418043"/>
                      <a:pt x="1545509" y="1659506"/>
                      <a:pt x="1205679" y="1660616"/>
                    </a:cubicBezTo>
                    <a:cubicBezTo>
                      <a:pt x="865849" y="1661727"/>
                      <a:pt x="581262" y="1422119"/>
                      <a:pt x="513725" y="1102022"/>
                    </a:cubicBezTo>
                    <a:cubicBezTo>
                      <a:pt x="502801" y="998127"/>
                      <a:pt x="496637" y="965669"/>
                      <a:pt x="502381" y="897493"/>
                    </a:cubicBezTo>
                    <a:cubicBezTo>
                      <a:pt x="524078" y="734767"/>
                      <a:pt x="635664" y="595117"/>
                      <a:pt x="794565" y="540175"/>
                    </a:cubicBezTo>
                    <a:cubicBezTo>
                      <a:pt x="839966" y="524477"/>
                      <a:pt x="886600" y="516603"/>
                      <a:pt x="932798" y="516036"/>
                    </a:cubicBezTo>
                    <a:cubicBezTo>
                      <a:pt x="1071395" y="514334"/>
                      <a:pt x="1206076" y="578393"/>
                      <a:pt x="1291783" y="694250"/>
                    </a:cubicBezTo>
                    <a:cubicBezTo>
                      <a:pt x="1406059" y="848726"/>
                      <a:pt x="1406803" y="1059510"/>
                      <a:pt x="1293622" y="1214789"/>
                    </a:cubicBezTo>
                    <a:lnTo>
                      <a:pt x="1116859" y="1085948"/>
                    </a:lnTo>
                    <a:cubicBezTo>
                      <a:pt x="1173742" y="1007908"/>
                      <a:pt x="1173368" y="901972"/>
                      <a:pt x="1115935" y="824336"/>
                    </a:cubicBezTo>
                    <a:cubicBezTo>
                      <a:pt x="1058502" y="746700"/>
                      <a:pt x="957313" y="715344"/>
                      <a:pt x="866044" y="746901"/>
                    </a:cubicBezTo>
                    <a:cubicBezTo>
                      <a:pt x="797593" y="770569"/>
                      <a:pt x="749890" y="835072"/>
                      <a:pt x="726575" y="892232"/>
                    </a:cubicBezTo>
                    <a:cubicBezTo>
                      <a:pt x="703260" y="949392"/>
                      <a:pt x="715665" y="975595"/>
                      <a:pt x="728069" y="1056567"/>
                    </a:cubicBezTo>
                    <a:cubicBezTo>
                      <a:pt x="774616" y="1277178"/>
                      <a:pt x="970754" y="1442316"/>
                      <a:pt x="1204964" y="1441550"/>
                    </a:cubicBezTo>
                    <a:cubicBezTo>
                      <a:pt x="1472633" y="1440675"/>
                      <a:pt x="1689160" y="1223440"/>
                      <a:pt x="1689160" y="955770"/>
                    </a:cubicBezTo>
                    <a:lnTo>
                      <a:pt x="1690491" y="955770"/>
                    </a:lnTo>
                    <a:lnTo>
                      <a:pt x="1680575" y="833526"/>
                    </a:lnTo>
                    <a:cubicBezTo>
                      <a:pt x="1632433" y="547245"/>
                      <a:pt x="1417799" y="311030"/>
                      <a:pt x="1127879" y="241185"/>
                    </a:cubicBezTo>
                    <a:cubicBezTo>
                      <a:pt x="796541" y="161362"/>
                      <a:pt x="453793" y="319778"/>
                      <a:pt x="299899" y="623872"/>
                    </a:cubicBezTo>
                    <a:cubicBezTo>
                      <a:pt x="146005" y="927966"/>
                      <a:pt x="221339" y="1297962"/>
                      <a:pt x="481882" y="1517674"/>
                    </a:cubicBezTo>
                    <a:lnTo>
                      <a:pt x="339639" y="1686351"/>
                    </a:lnTo>
                    <a:cubicBezTo>
                      <a:pt x="883" y="1400684"/>
                      <a:pt x="-97065" y="919619"/>
                      <a:pt x="103026" y="524240"/>
                    </a:cubicBezTo>
                    <a:cubicBezTo>
                      <a:pt x="278106" y="178283"/>
                      <a:pt x="641182" y="-22658"/>
                      <a:pt x="1017819" y="2040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50" name="円/楕円 472">
                <a:extLst>
                  <a:ext uri="{FF2B5EF4-FFF2-40B4-BE49-F238E27FC236}">
                    <a16:creationId xmlns:a16="http://schemas.microsoft.com/office/drawing/2014/main" id="{38D2FBB5-1100-46C0-A861-C95D15CF24E2}"/>
                  </a:ext>
                </a:extLst>
              </p:cNvPr>
              <p:cNvSpPr/>
              <p:nvPr/>
            </p:nvSpPr>
            <p:spPr>
              <a:xfrm rot="20700000">
                <a:off x="4614913" y="4242385"/>
                <a:ext cx="296131" cy="65506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51" name="円/楕円 473">
                <a:extLst>
                  <a:ext uri="{FF2B5EF4-FFF2-40B4-BE49-F238E27FC236}">
                    <a16:creationId xmlns:a16="http://schemas.microsoft.com/office/drawing/2014/main" id="{4156EA02-28DC-4D96-8401-5C47E7B4A509}"/>
                  </a:ext>
                </a:extLst>
              </p:cNvPr>
              <p:cNvSpPr/>
              <p:nvPr/>
            </p:nvSpPr>
            <p:spPr>
              <a:xfrm rot="900000">
                <a:off x="5178700" y="4242385"/>
                <a:ext cx="296131" cy="65506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10" name="グループ化 9">
            <a:extLst>
              <a:ext uri="{FF2B5EF4-FFF2-40B4-BE49-F238E27FC236}">
                <a16:creationId xmlns:a16="http://schemas.microsoft.com/office/drawing/2014/main" id="{176226E4-8B49-4F62-B5B9-77C161B9EE7B}"/>
              </a:ext>
            </a:extLst>
          </p:cNvPr>
          <p:cNvGrpSpPr/>
          <p:nvPr/>
        </p:nvGrpSpPr>
        <p:grpSpPr>
          <a:xfrm>
            <a:off x="6636345" y="3660040"/>
            <a:ext cx="2602906" cy="2777274"/>
            <a:chOff x="6636345" y="3660040"/>
            <a:chExt cx="2602906" cy="2777274"/>
          </a:xfrm>
        </p:grpSpPr>
        <p:sp>
          <p:nvSpPr>
            <p:cNvPr id="234" name="楕円 233">
              <a:extLst>
                <a:ext uri="{FF2B5EF4-FFF2-40B4-BE49-F238E27FC236}">
                  <a16:creationId xmlns:a16="http://schemas.microsoft.com/office/drawing/2014/main" id="{F7FA60CB-3405-4D45-974D-31EC01667369}"/>
                </a:ext>
              </a:extLst>
            </p:cNvPr>
            <p:cNvSpPr/>
            <p:nvPr/>
          </p:nvSpPr>
          <p:spPr>
            <a:xfrm>
              <a:off x="6636345" y="3812587"/>
              <a:ext cx="2602906" cy="2602904"/>
            </a:xfrm>
            <a:prstGeom prst="ellipse">
              <a:avLst/>
            </a:prstGeom>
            <a:gradFill flip="none" rotWithShape="1">
              <a:gsLst>
                <a:gs pos="0">
                  <a:srgbClr val="FF0000"/>
                </a:gs>
                <a:gs pos="70000">
                  <a:schemeClr val="bg1"/>
                </a:gs>
                <a:gs pos="50000">
                  <a:srgbClr val="FFC000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65" name="グループ化 64">
              <a:extLst>
                <a:ext uri="{FF2B5EF4-FFF2-40B4-BE49-F238E27FC236}">
                  <a16:creationId xmlns:a16="http://schemas.microsoft.com/office/drawing/2014/main" id="{E20F4E92-5125-4509-89CB-00959C545BFC}"/>
                </a:ext>
              </a:extLst>
            </p:cNvPr>
            <p:cNvGrpSpPr/>
            <p:nvPr/>
          </p:nvGrpSpPr>
          <p:grpSpPr>
            <a:xfrm>
              <a:off x="7050882" y="3685220"/>
              <a:ext cx="1719214" cy="2752094"/>
              <a:chOff x="7050882" y="3685220"/>
              <a:chExt cx="1719214" cy="2752094"/>
            </a:xfrm>
          </p:grpSpPr>
          <p:sp>
            <p:nvSpPr>
              <p:cNvPr id="394" name="正方形/長方形 393">
                <a:extLst>
                  <a:ext uri="{FF2B5EF4-FFF2-40B4-BE49-F238E27FC236}">
                    <a16:creationId xmlns:a16="http://schemas.microsoft.com/office/drawing/2014/main" id="{259184A1-56A0-4A3B-8CE5-A756261CF4DF}"/>
                  </a:ext>
                </a:extLst>
              </p:cNvPr>
              <p:cNvSpPr/>
              <p:nvPr/>
            </p:nvSpPr>
            <p:spPr>
              <a:xfrm flipH="1">
                <a:off x="8493846" y="6225360"/>
                <a:ext cx="147885" cy="211954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95" name="台形 394">
                <a:extLst>
                  <a:ext uri="{FF2B5EF4-FFF2-40B4-BE49-F238E27FC236}">
                    <a16:creationId xmlns:a16="http://schemas.microsoft.com/office/drawing/2014/main" id="{DC9927ED-082D-41D1-B6BF-2C232DC33009}"/>
                  </a:ext>
                </a:extLst>
              </p:cNvPr>
              <p:cNvSpPr/>
              <p:nvPr/>
            </p:nvSpPr>
            <p:spPr>
              <a:xfrm flipH="1">
                <a:off x="8180110" y="5394188"/>
                <a:ext cx="589986" cy="877526"/>
              </a:xfrm>
              <a:prstGeom prst="trapezoid">
                <a:avLst>
                  <a:gd name="adj" fmla="val 40088"/>
                </a:avLst>
              </a:prstGeom>
              <a:solidFill>
                <a:schemeClr val="accent5">
                  <a:lumMod val="60000"/>
                  <a:lumOff val="4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96" name="正方形/長方形 395">
                <a:extLst>
                  <a:ext uri="{FF2B5EF4-FFF2-40B4-BE49-F238E27FC236}">
                    <a16:creationId xmlns:a16="http://schemas.microsoft.com/office/drawing/2014/main" id="{F9A3591F-280F-4700-ADC0-EA305C4CBA9C}"/>
                  </a:ext>
                </a:extLst>
              </p:cNvPr>
              <p:cNvSpPr/>
              <p:nvPr/>
            </p:nvSpPr>
            <p:spPr>
              <a:xfrm>
                <a:off x="7179246" y="6225360"/>
                <a:ext cx="147885" cy="211954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97" name="台形 396">
                <a:extLst>
                  <a:ext uri="{FF2B5EF4-FFF2-40B4-BE49-F238E27FC236}">
                    <a16:creationId xmlns:a16="http://schemas.microsoft.com/office/drawing/2014/main" id="{9DC1E377-5DA3-4EC5-85E8-C0791FE626B3}"/>
                  </a:ext>
                </a:extLst>
              </p:cNvPr>
              <p:cNvSpPr/>
              <p:nvPr/>
            </p:nvSpPr>
            <p:spPr>
              <a:xfrm>
                <a:off x="7050882" y="5394188"/>
                <a:ext cx="589986" cy="877526"/>
              </a:xfrm>
              <a:prstGeom prst="trapezoid">
                <a:avLst>
                  <a:gd name="adj" fmla="val 40088"/>
                </a:avLst>
              </a:prstGeom>
              <a:solidFill>
                <a:schemeClr val="accent5">
                  <a:lumMod val="60000"/>
                  <a:lumOff val="4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98" name="フリーフォーム: 図形 397">
                <a:extLst>
                  <a:ext uri="{FF2B5EF4-FFF2-40B4-BE49-F238E27FC236}">
                    <a16:creationId xmlns:a16="http://schemas.microsoft.com/office/drawing/2014/main" id="{BFFCEE49-CBD0-4C66-90C6-67D40C9B4401}"/>
                  </a:ext>
                </a:extLst>
              </p:cNvPr>
              <p:cNvSpPr/>
              <p:nvPr/>
            </p:nvSpPr>
            <p:spPr>
              <a:xfrm>
                <a:off x="7606586" y="4866871"/>
                <a:ext cx="600869" cy="489043"/>
              </a:xfrm>
              <a:custGeom>
                <a:avLst/>
                <a:gdLst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6411 w 525992"/>
                  <a:gd name="connsiteY8" fmla="*/ 240006 h 380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25992" h="380772">
                    <a:moveTo>
                      <a:pt x="160641" y="0"/>
                    </a:moveTo>
                    <a:lnTo>
                      <a:pt x="362085" y="0"/>
                    </a:lnTo>
                    <a:lnTo>
                      <a:pt x="386315" y="240006"/>
                    </a:lnTo>
                    <a:lnTo>
                      <a:pt x="519778" y="240006"/>
                    </a:lnTo>
                    <a:lnTo>
                      <a:pt x="525992" y="254756"/>
                    </a:lnTo>
                    <a:cubicBezTo>
                      <a:pt x="525992" y="324353"/>
                      <a:pt x="408245" y="380772"/>
                      <a:pt x="262996" y="380772"/>
                    </a:cubicBezTo>
                    <a:cubicBezTo>
                      <a:pt x="117747" y="380772"/>
                      <a:pt x="0" y="324353"/>
                      <a:pt x="0" y="254756"/>
                    </a:cubicBezTo>
                    <a:lnTo>
                      <a:pt x="6215" y="240006"/>
                    </a:lnTo>
                    <a:lnTo>
                      <a:pt x="136411" y="240006"/>
                    </a:ln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99" name="片側の 2 つの角を丸めた四角形 144">
                <a:extLst>
                  <a:ext uri="{FF2B5EF4-FFF2-40B4-BE49-F238E27FC236}">
                    <a16:creationId xmlns:a16="http://schemas.microsoft.com/office/drawing/2014/main" id="{37FF2C8D-D398-485B-B0B1-740B603188DF}"/>
                  </a:ext>
                </a:extLst>
              </p:cNvPr>
              <p:cNvSpPr/>
              <p:nvPr/>
            </p:nvSpPr>
            <p:spPr>
              <a:xfrm>
                <a:off x="7285006" y="5165422"/>
                <a:ext cx="1250966" cy="1271892"/>
              </a:xfrm>
              <a:prstGeom prst="round2SameRect">
                <a:avLst>
                  <a:gd name="adj1" fmla="val 21430"/>
                  <a:gd name="adj2" fmla="val 0"/>
                </a:avLst>
              </a:prstGeom>
              <a:solidFill>
                <a:schemeClr val="accent5">
                  <a:lumMod val="60000"/>
                  <a:lumOff val="4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00" name="台形 731">
                <a:extLst>
                  <a:ext uri="{FF2B5EF4-FFF2-40B4-BE49-F238E27FC236}">
                    <a16:creationId xmlns:a16="http://schemas.microsoft.com/office/drawing/2014/main" id="{E2369265-67F1-425D-BB39-118F6F8955A9}"/>
                  </a:ext>
                </a:extLst>
              </p:cNvPr>
              <p:cNvSpPr/>
              <p:nvPr/>
            </p:nvSpPr>
            <p:spPr>
              <a:xfrm rot="10800000" flipV="1">
                <a:off x="7773780" y="5298332"/>
                <a:ext cx="285796" cy="1111993"/>
              </a:xfrm>
              <a:custGeom>
                <a:avLst/>
                <a:gdLst>
                  <a:gd name="connsiteX0" fmla="*/ 0 w 184781"/>
                  <a:gd name="connsiteY0" fmla="*/ 551112 h 551112"/>
                  <a:gd name="connsiteX1" fmla="*/ 50098 w 184781"/>
                  <a:gd name="connsiteY1" fmla="*/ 0 h 551112"/>
                  <a:gd name="connsiteX2" fmla="*/ 134683 w 184781"/>
                  <a:gd name="connsiteY2" fmla="*/ 0 h 551112"/>
                  <a:gd name="connsiteX3" fmla="*/ 184781 w 184781"/>
                  <a:gd name="connsiteY3" fmla="*/ 551112 h 551112"/>
                  <a:gd name="connsiteX4" fmla="*/ 0 w 184781"/>
                  <a:gd name="connsiteY4" fmla="*/ 551112 h 551112"/>
                  <a:gd name="connsiteX0" fmla="*/ 0 w 184781"/>
                  <a:gd name="connsiteY0" fmla="*/ 551112 h 551112"/>
                  <a:gd name="connsiteX1" fmla="*/ 50098 w 184781"/>
                  <a:gd name="connsiteY1" fmla="*/ 0 h 551112"/>
                  <a:gd name="connsiteX2" fmla="*/ 134683 w 184781"/>
                  <a:gd name="connsiteY2" fmla="*/ 0 h 551112"/>
                  <a:gd name="connsiteX3" fmla="*/ 184781 w 184781"/>
                  <a:gd name="connsiteY3" fmla="*/ 551112 h 551112"/>
                  <a:gd name="connsiteX4" fmla="*/ 90759 w 184781"/>
                  <a:gd name="connsiteY4" fmla="*/ 549928 h 551112"/>
                  <a:gd name="connsiteX5" fmla="*/ 0 w 184781"/>
                  <a:gd name="connsiteY5" fmla="*/ 551112 h 551112"/>
                  <a:gd name="connsiteX0" fmla="*/ 0 w 184781"/>
                  <a:gd name="connsiteY0" fmla="*/ 551112 h 685660"/>
                  <a:gd name="connsiteX1" fmla="*/ 50098 w 184781"/>
                  <a:gd name="connsiteY1" fmla="*/ 0 h 685660"/>
                  <a:gd name="connsiteX2" fmla="*/ 134683 w 184781"/>
                  <a:gd name="connsiteY2" fmla="*/ 0 h 685660"/>
                  <a:gd name="connsiteX3" fmla="*/ 184781 w 184781"/>
                  <a:gd name="connsiteY3" fmla="*/ 551112 h 685660"/>
                  <a:gd name="connsiteX4" fmla="*/ 81234 w 184781"/>
                  <a:gd name="connsiteY4" fmla="*/ 685660 h 685660"/>
                  <a:gd name="connsiteX5" fmla="*/ 0 w 184781"/>
                  <a:gd name="connsiteY5" fmla="*/ 551112 h 685660"/>
                  <a:gd name="connsiteX0" fmla="*/ 0 w 184781"/>
                  <a:gd name="connsiteY0" fmla="*/ 551112 h 685660"/>
                  <a:gd name="connsiteX1" fmla="*/ 50098 w 184781"/>
                  <a:gd name="connsiteY1" fmla="*/ 0 h 685660"/>
                  <a:gd name="connsiteX2" fmla="*/ 134683 w 184781"/>
                  <a:gd name="connsiteY2" fmla="*/ 0 h 685660"/>
                  <a:gd name="connsiteX3" fmla="*/ 184781 w 184781"/>
                  <a:gd name="connsiteY3" fmla="*/ 551112 h 685660"/>
                  <a:gd name="connsiteX4" fmla="*/ 96509 w 184781"/>
                  <a:gd name="connsiteY4" fmla="*/ 685660 h 685660"/>
                  <a:gd name="connsiteX5" fmla="*/ 0 w 184781"/>
                  <a:gd name="connsiteY5" fmla="*/ 551112 h 685660"/>
                  <a:gd name="connsiteX0" fmla="*/ 0 w 184781"/>
                  <a:gd name="connsiteY0" fmla="*/ 551112 h 685660"/>
                  <a:gd name="connsiteX1" fmla="*/ 50098 w 184781"/>
                  <a:gd name="connsiteY1" fmla="*/ 0 h 685660"/>
                  <a:gd name="connsiteX2" fmla="*/ 134683 w 184781"/>
                  <a:gd name="connsiteY2" fmla="*/ 0 h 685660"/>
                  <a:gd name="connsiteX3" fmla="*/ 184781 w 184781"/>
                  <a:gd name="connsiteY3" fmla="*/ 551112 h 685660"/>
                  <a:gd name="connsiteX4" fmla="*/ 89962 w 184781"/>
                  <a:gd name="connsiteY4" fmla="*/ 685660 h 685660"/>
                  <a:gd name="connsiteX5" fmla="*/ 0 w 184781"/>
                  <a:gd name="connsiteY5" fmla="*/ 551112 h 685660"/>
                  <a:gd name="connsiteX0" fmla="*/ 0 w 198992"/>
                  <a:gd name="connsiteY0" fmla="*/ 551112 h 685660"/>
                  <a:gd name="connsiteX1" fmla="*/ 50098 w 198992"/>
                  <a:gd name="connsiteY1" fmla="*/ 0 h 685660"/>
                  <a:gd name="connsiteX2" fmla="*/ 134683 w 198992"/>
                  <a:gd name="connsiteY2" fmla="*/ 0 h 685660"/>
                  <a:gd name="connsiteX3" fmla="*/ 198992 w 198992"/>
                  <a:gd name="connsiteY3" fmla="*/ 612341 h 685660"/>
                  <a:gd name="connsiteX4" fmla="*/ 89962 w 198992"/>
                  <a:gd name="connsiteY4" fmla="*/ 685660 h 685660"/>
                  <a:gd name="connsiteX5" fmla="*/ 0 w 198992"/>
                  <a:gd name="connsiteY5" fmla="*/ 551112 h 685660"/>
                  <a:gd name="connsiteX0" fmla="*/ 0 w 216756"/>
                  <a:gd name="connsiteY0" fmla="*/ 618037 h 685660"/>
                  <a:gd name="connsiteX1" fmla="*/ 67862 w 216756"/>
                  <a:gd name="connsiteY1" fmla="*/ 0 h 685660"/>
                  <a:gd name="connsiteX2" fmla="*/ 152447 w 216756"/>
                  <a:gd name="connsiteY2" fmla="*/ 0 h 685660"/>
                  <a:gd name="connsiteX3" fmla="*/ 216756 w 216756"/>
                  <a:gd name="connsiteY3" fmla="*/ 612341 h 685660"/>
                  <a:gd name="connsiteX4" fmla="*/ 107726 w 216756"/>
                  <a:gd name="connsiteY4" fmla="*/ 685660 h 685660"/>
                  <a:gd name="connsiteX5" fmla="*/ 0 w 216756"/>
                  <a:gd name="connsiteY5" fmla="*/ 618037 h 685660"/>
                  <a:gd name="connsiteX0" fmla="*/ 0 w 216756"/>
                  <a:gd name="connsiteY0" fmla="*/ 613765 h 685660"/>
                  <a:gd name="connsiteX1" fmla="*/ 67862 w 216756"/>
                  <a:gd name="connsiteY1" fmla="*/ 0 h 685660"/>
                  <a:gd name="connsiteX2" fmla="*/ 152447 w 216756"/>
                  <a:gd name="connsiteY2" fmla="*/ 0 h 685660"/>
                  <a:gd name="connsiteX3" fmla="*/ 216756 w 216756"/>
                  <a:gd name="connsiteY3" fmla="*/ 612341 h 685660"/>
                  <a:gd name="connsiteX4" fmla="*/ 107726 w 216756"/>
                  <a:gd name="connsiteY4" fmla="*/ 685660 h 685660"/>
                  <a:gd name="connsiteX5" fmla="*/ 0 w 216756"/>
                  <a:gd name="connsiteY5" fmla="*/ 613765 h 685660"/>
                  <a:gd name="connsiteX0" fmla="*/ 0 w 214980"/>
                  <a:gd name="connsiteY0" fmla="*/ 592406 h 685660"/>
                  <a:gd name="connsiteX1" fmla="*/ 66086 w 214980"/>
                  <a:gd name="connsiteY1" fmla="*/ 0 h 685660"/>
                  <a:gd name="connsiteX2" fmla="*/ 150671 w 214980"/>
                  <a:gd name="connsiteY2" fmla="*/ 0 h 685660"/>
                  <a:gd name="connsiteX3" fmla="*/ 214980 w 214980"/>
                  <a:gd name="connsiteY3" fmla="*/ 612341 h 685660"/>
                  <a:gd name="connsiteX4" fmla="*/ 105950 w 214980"/>
                  <a:gd name="connsiteY4" fmla="*/ 685660 h 685660"/>
                  <a:gd name="connsiteX5" fmla="*/ 0 w 214980"/>
                  <a:gd name="connsiteY5" fmla="*/ 592406 h 685660"/>
                  <a:gd name="connsiteX0" fmla="*/ 0 w 213204"/>
                  <a:gd name="connsiteY0" fmla="*/ 592406 h 685660"/>
                  <a:gd name="connsiteX1" fmla="*/ 66086 w 213204"/>
                  <a:gd name="connsiteY1" fmla="*/ 0 h 685660"/>
                  <a:gd name="connsiteX2" fmla="*/ 150671 w 213204"/>
                  <a:gd name="connsiteY2" fmla="*/ 0 h 685660"/>
                  <a:gd name="connsiteX3" fmla="*/ 213204 w 213204"/>
                  <a:gd name="connsiteY3" fmla="*/ 585286 h 685660"/>
                  <a:gd name="connsiteX4" fmla="*/ 105950 w 213204"/>
                  <a:gd name="connsiteY4" fmla="*/ 685660 h 685660"/>
                  <a:gd name="connsiteX5" fmla="*/ 0 w 213204"/>
                  <a:gd name="connsiteY5" fmla="*/ 592406 h 6856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13204" h="685660">
                    <a:moveTo>
                      <a:pt x="0" y="592406"/>
                    </a:moveTo>
                    <a:lnTo>
                      <a:pt x="66086" y="0"/>
                    </a:lnTo>
                    <a:lnTo>
                      <a:pt x="150671" y="0"/>
                    </a:lnTo>
                    <a:lnTo>
                      <a:pt x="213204" y="585286"/>
                    </a:lnTo>
                    <a:lnTo>
                      <a:pt x="105950" y="685660"/>
                    </a:lnTo>
                    <a:lnTo>
                      <a:pt x="0" y="592406"/>
                    </a:lnTo>
                    <a:close/>
                  </a:path>
                </a:pathLst>
              </a:custGeom>
              <a:pattFill prst="wdUpDiag">
                <a:fgClr>
                  <a:schemeClr val="accent1">
                    <a:lumMod val="60000"/>
                    <a:lumOff val="40000"/>
                  </a:schemeClr>
                </a:fgClr>
                <a:bgClr>
                  <a:schemeClr val="accent5">
                    <a:lumMod val="75000"/>
                  </a:scheme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01" name="台形 400">
                <a:extLst>
                  <a:ext uri="{FF2B5EF4-FFF2-40B4-BE49-F238E27FC236}">
                    <a16:creationId xmlns:a16="http://schemas.microsoft.com/office/drawing/2014/main" id="{A195B00F-E0C3-4653-8DB4-01C3CDACB7D1}"/>
                  </a:ext>
                </a:extLst>
              </p:cNvPr>
              <p:cNvSpPr/>
              <p:nvPr/>
            </p:nvSpPr>
            <p:spPr>
              <a:xfrm rot="10800000">
                <a:off x="7793019" y="5165421"/>
                <a:ext cx="247318" cy="202452"/>
              </a:xfrm>
              <a:prstGeom prst="trapezoid">
                <a:avLst>
                  <a:gd name="adj" fmla="val 27112"/>
                </a:avLst>
              </a:prstGeom>
              <a:pattFill prst="wdUpDiag">
                <a:fgClr>
                  <a:schemeClr val="accent1">
                    <a:lumMod val="60000"/>
                    <a:lumOff val="40000"/>
                  </a:schemeClr>
                </a:fgClr>
                <a:bgClr>
                  <a:schemeClr val="accent5">
                    <a:lumMod val="75000"/>
                  </a:scheme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02" name="平行四辺形 160">
                <a:extLst>
                  <a:ext uri="{FF2B5EF4-FFF2-40B4-BE49-F238E27FC236}">
                    <a16:creationId xmlns:a16="http://schemas.microsoft.com/office/drawing/2014/main" id="{ABCD6C7E-0302-4412-9FDF-E94C8C83F8A2}"/>
                  </a:ext>
                </a:extLst>
              </p:cNvPr>
              <p:cNvSpPr/>
              <p:nvPr/>
            </p:nvSpPr>
            <p:spPr>
              <a:xfrm>
                <a:off x="7578955" y="5116573"/>
                <a:ext cx="341845" cy="332267"/>
              </a:xfrm>
              <a:custGeom>
                <a:avLst/>
                <a:gdLst>
                  <a:gd name="connsiteX0" fmla="*/ 0 w 375181"/>
                  <a:gd name="connsiteY0" fmla="*/ 202452 h 202452"/>
                  <a:gd name="connsiteX1" fmla="*/ 131819 w 375181"/>
                  <a:gd name="connsiteY1" fmla="*/ 0 h 202452"/>
                  <a:gd name="connsiteX2" fmla="*/ 375181 w 375181"/>
                  <a:gd name="connsiteY2" fmla="*/ 0 h 202452"/>
                  <a:gd name="connsiteX3" fmla="*/ 243362 w 375181"/>
                  <a:gd name="connsiteY3" fmla="*/ 202452 h 202452"/>
                  <a:gd name="connsiteX4" fmla="*/ 0 w 375181"/>
                  <a:gd name="connsiteY4" fmla="*/ 202452 h 202452"/>
                  <a:gd name="connsiteX0" fmla="*/ 0 w 375181"/>
                  <a:gd name="connsiteY0" fmla="*/ 252458 h 252458"/>
                  <a:gd name="connsiteX1" fmla="*/ 148488 w 375181"/>
                  <a:gd name="connsiteY1" fmla="*/ 0 h 252458"/>
                  <a:gd name="connsiteX2" fmla="*/ 375181 w 375181"/>
                  <a:gd name="connsiteY2" fmla="*/ 50006 h 252458"/>
                  <a:gd name="connsiteX3" fmla="*/ 243362 w 375181"/>
                  <a:gd name="connsiteY3" fmla="*/ 252458 h 252458"/>
                  <a:gd name="connsiteX4" fmla="*/ 0 w 375181"/>
                  <a:gd name="connsiteY4" fmla="*/ 252458 h 252458"/>
                  <a:gd name="connsiteX0" fmla="*/ 0 w 341844"/>
                  <a:gd name="connsiteY0" fmla="*/ 126252 h 252458"/>
                  <a:gd name="connsiteX1" fmla="*/ 115151 w 341844"/>
                  <a:gd name="connsiteY1" fmla="*/ 0 h 252458"/>
                  <a:gd name="connsiteX2" fmla="*/ 341844 w 341844"/>
                  <a:gd name="connsiteY2" fmla="*/ 50006 h 252458"/>
                  <a:gd name="connsiteX3" fmla="*/ 210025 w 341844"/>
                  <a:gd name="connsiteY3" fmla="*/ 252458 h 252458"/>
                  <a:gd name="connsiteX4" fmla="*/ 0 w 341844"/>
                  <a:gd name="connsiteY4" fmla="*/ 126252 h 252458"/>
                  <a:gd name="connsiteX0" fmla="*/ 0 w 341844"/>
                  <a:gd name="connsiteY0" fmla="*/ 126252 h 295321"/>
                  <a:gd name="connsiteX1" fmla="*/ 115151 w 341844"/>
                  <a:gd name="connsiteY1" fmla="*/ 0 h 295321"/>
                  <a:gd name="connsiteX2" fmla="*/ 341844 w 341844"/>
                  <a:gd name="connsiteY2" fmla="*/ 50006 h 295321"/>
                  <a:gd name="connsiteX3" fmla="*/ 143351 w 341844"/>
                  <a:gd name="connsiteY3" fmla="*/ 295321 h 295321"/>
                  <a:gd name="connsiteX4" fmla="*/ 0 w 341844"/>
                  <a:gd name="connsiteY4" fmla="*/ 126252 h 2953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1844" h="295321">
                    <a:moveTo>
                      <a:pt x="0" y="126252"/>
                    </a:moveTo>
                    <a:lnTo>
                      <a:pt x="115151" y="0"/>
                    </a:lnTo>
                    <a:lnTo>
                      <a:pt x="341844" y="50006"/>
                    </a:lnTo>
                    <a:lnTo>
                      <a:pt x="143351" y="295321"/>
                    </a:lnTo>
                    <a:lnTo>
                      <a:pt x="0" y="126252"/>
                    </a:lnTo>
                    <a:close/>
                  </a:path>
                </a:pathLst>
              </a:custGeom>
              <a:solidFill>
                <a:srgbClr val="000000">
                  <a:alpha val="50196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03" name="平行四辺形 160">
                <a:extLst>
                  <a:ext uri="{FF2B5EF4-FFF2-40B4-BE49-F238E27FC236}">
                    <a16:creationId xmlns:a16="http://schemas.microsoft.com/office/drawing/2014/main" id="{11554C2C-6473-47D7-AFD9-71A56387649C}"/>
                  </a:ext>
                </a:extLst>
              </p:cNvPr>
              <p:cNvSpPr/>
              <p:nvPr/>
            </p:nvSpPr>
            <p:spPr>
              <a:xfrm flipH="1">
                <a:off x="7912556" y="5116573"/>
                <a:ext cx="341845" cy="332267"/>
              </a:xfrm>
              <a:custGeom>
                <a:avLst/>
                <a:gdLst>
                  <a:gd name="connsiteX0" fmla="*/ 0 w 375181"/>
                  <a:gd name="connsiteY0" fmla="*/ 202452 h 202452"/>
                  <a:gd name="connsiteX1" fmla="*/ 131819 w 375181"/>
                  <a:gd name="connsiteY1" fmla="*/ 0 h 202452"/>
                  <a:gd name="connsiteX2" fmla="*/ 375181 w 375181"/>
                  <a:gd name="connsiteY2" fmla="*/ 0 h 202452"/>
                  <a:gd name="connsiteX3" fmla="*/ 243362 w 375181"/>
                  <a:gd name="connsiteY3" fmla="*/ 202452 h 202452"/>
                  <a:gd name="connsiteX4" fmla="*/ 0 w 375181"/>
                  <a:gd name="connsiteY4" fmla="*/ 202452 h 202452"/>
                  <a:gd name="connsiteX0" fmla="*/ 0 w 375181"/>
                  <a:gd name="connsiteY0" fmla="*/ 252458 h 252458"/>
                  <a:gd name="connsiteX1" fmla="*/ 148488 w 375181"/>
                  <a:gd name="connsiteY1" fmla="*/ 0 h 252458"/>
                  <a:gd name="connsiteX2" fmla="*/ 375181 w 375181"/>
                  <a:gd name="connsiteY2" fmla="*/ 50006 h 252458"/>
                  <a:gd name="connsiteX3" fmla="*/ 243362 w 375181"/>
                  <a:gd name="connsiteY3" fmla="*/ 252458 h 252458"/>
                  <a:gd name="connsiteX4" fmla="*/ 0 w 375181"/>
                  <a:gd name="connsiteY4" fmla="*/ 252458 h 252458"/>
                  <a:gd name="connsiteX0" fmla="*/ 0 w 341844"/>
                  <a:gd name="connsiteY0" fmla="*/ 126252 h 252458"/>
                  <a:gd name="connsiteX1" fmla="*/ 115151 w 341844"/>
                  <a:gd name="connsiteY1" fmla="*/ 0 h 252458"/>
                  <a:gd name="connsiteX2" fmla="*/ 341844 w 341844"/>
                  <a:gd name="connsiteY2" fmla="*/ 50006 h 252458"/>
                  <a:gd name="connsiteX3" fmla="*/ 210025 w 341844"/>
                  <a:gd name="connsiteY3" fmla="*/ 252458 h 252458"/>
                  <a:gd name="connsiteX4" fmla="*/ 0 w 341844"/>
                  <a:gd name="connsiteY4" fmla="*/ 126252 h 252458"/>
                  <a:gd name="connsiteX0" fmla="*/ 0 w 341844"/>
                  <a:gd name="connsiteY0" fmla="*/ 126252 h 295321"/>
                  <a:gd name="connsiteX1" fmla="*/ 115151 w 341844"/>
                  <a:gd name="connsiteY1" fmla="*/ 0 h 295321"/>
                  <a:gd name="connsiteX2" fmla="*/ 341844 w 341844"/>
                  <a:gd name="connsiteY2" fmla="*/ 50006 h 295321"/>
                  <a:gd name="connsiteX3" fmla="*/ 143351 w 341844"/>
                  <a:gd name="connsiteY3" fmla="*/ 295321 h 295321"/>
                  <a:gd name="connsiteX4" fmla="*/ 0 w 341844"/>
                  <a:gd name="connsiteY4" fmla="*/ 126252 h 2953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1844" h="295321">
                    <a:moveTo>
                      <a:pt x="0" y="126252"/>
                    </a:moveTo>
                    <a:lnTo>
                      <a:pt x="115151" y="0"/>
                    </a:lnTo>
                    <a:lnTo>
                      <a:pt x="341844" y="50006"/>
                    </a:lnTo>
                    <a:lnTo>
                      <a:pt x="143351" y="295321"/>
                    </a:lnTo>
                    <a:lnTo>
                      <a:pt x="0" y="126252"/>
                    </a:lnTo>
                    <a:close/>
                  </a:path>
                </a:pathLst>
              </a:custGeom>
              <a:solidFill>
                <a:srgbClr val="000000">
                  <a:alpha val="50196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04" name="平行四辺形 160">
                <a:extLst>
                  <a:ext uri="{FF2B5EF4-FFF2-40B4-BE49-F238E27FC236}">
                    <a16:creationId xmlns:a16="http://schemas.microsoft.com/office/drawing/2014/main" id="{D7B1129A-3A7B-4086-92A1-8CA50D3C0C3A}"/>
                  </a:ext>
                </a:extLst>
              </p:cNvPr>
              <p:cNvSpPr/>
              <p:nvPr/>
            </p:nvSpPr>
            <p:spPr>
              <a:xfrm>
                <a:off x="7578955" y="5115419"/>
                <a:ext cx="341845" cy="295321"/>
              </a:xfrm>
              <a:custGeom>
                <a:avLst/>
                <a:gdLst>
                  <a:gd name="connsiteX0" fmla="*/ 0 w 375181"/>
                  <a:gd name="connsiteY0" fmla="*/ 202452 h 202452"/>
                  <a:gd name="connsiteX1" fmla="*/ 131819 w 375181"/>
                  <a:gd name="connsiteY1" fmla="*/ 0 h 202452"/>
                  <a:gd name="connsiteX2" fmla="*/ 375181 w 375181"/>
                  <a:gd name="connsiteY2" fmla="*/ 0 h 202452"/>
                  <a:gd name="connsiteX3" fmla="*/ 243362 w 375181"/>
                  <a:gd name="connsiteY3" fmla="*/ 202452 h 202452"/>
                  <a:gd name="connsiteX4" fmla="*/ 0 w 375181"/>
                  <a:gd name="connsiteY4" fmla="*/ 202452 h 202452"/>
                  <a:gd name="connsiteX0" fmla="*/ 0 w 375181"/>
                  <a:gd name="connsiteY0" fmla="*/ 252458 h 252458"/>
                  <a:gd name="connsiteX1" fmla="*/ 148488 w 375181"/>
                  <a:gd name="connsiteY1" fmla="*/ 0 h 252458"/>
                  <a:gd name="connsiteX2" fmla="*/ 375181 w 375181"/>
                  <a:gd name="connsiteY2" fmla="*/ 50006 h 252458"/>
                  <a:gd name="connsiteX3" fmla="*/ 243362 w 375181"/>
                  <a:gd name="connsiteY3" fmla="*/ 252458 h 252458"/>
                  <a:gd name="connsiteX4" fmla="*/ 0 w 375181"/>
                  <a:gd name="connsiteY4" fmla="*/ 252458 h 252458"/>
                  <a:gd name="connsiteX0" fmla="*/ 0 w 341844"/>
                  <a:gd name="connsiteY0" fmla="*/ 126252 h 252458"/>
                  <a:gd name="connsiteX1" fmla="*/ 115151 w 341844"/>
                  <a:gd name="connsiteY1" fmla="*/ 0 h 252458"/>
                  <a:gd name="connsiteX2" fmla="*/ 341844 w 341844"/>
                  <a:gd name="connsiteY2" fmla="*/ 50006 h 252458"/>
                  <a:gd name="connsiteX3" fmla="*/ 210025 w 341844"/>
                  <a:gd name="connsiteY3" fmla="*/ 252458 h 252458"/>
                  <a:gd name="connsiteX4" fmla="*/ 0 w 341844"/>
                  <a:gd name="connsiteY4" fmla="*/ 126252 h 252458"/>
                  <a:gd name="connsiteX0" fmla="*/ 0 w 341844"/>
                  <a:gd name="connsiteY0" fmla="*/ 126252 h 295321"/>
                  <a:gd name="connsiteX1" fmla="*/ 115151 w 341844"/>
                  <a:gd name="connsiteY1" fmla="*/ 0 h 295321"/>
                  <a:gd name="connsiteX2" fmla="*/ 341844 w 341844"/>
                  <a:gd name="connsiteY2" fmla="*/ 50006 h 295321"/>
                  <a:gd name="connsiteX3" fmla="*/ 143351 w 341844"/>
                  <a:gd name="connsiteY3" fmla="*/ 295321 h 295321"/>
                  <a:gd name="connsiteX4" fmla="*/ 0 w 341844"/>
                  <a:gd name="connsiteY4" fmla="*/ 126252 h 2953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1844" h="295321">
                    <a:moveTo>
                      <a:pt x="0" y="126252"/>
                    </a:moveTo>
                    <a:lnTo>
                      <a:pt x="115151" y="0"/>
                    </a:lnTo>
                    <a:lnTo>
                      <a:pt x="341844" y="50006"/>
                    </a:lnTo>
                    <a:lnTo>
                      <a:pt x="143351" y="295321"/>
                    </a:lnTo>
                    <a:lnTo>
                      <a:pt x="0" y="126252"/>
                    </a:lnTo>
                    <a:close/>
                  </a:path>
                </a:pathLst>
              </a:custGeom>
              <a:solidFill>
                <a:schemeClr val="accent5">
                  <a:lumMod val="60000"/>
                  <a:lumOff val="4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05" name="平行四辺形 160">
                <a:extLst>
                  <a:ext uri="{FF2B5EF4-FFF2-40B4-BE49-F238E27FC236}">
                    <a16:creationId xmlns:a16="http://schemas.microsoft.com/office/drawing/2014/main" id="{D31E1F61-4D2D-4A21-B7EE-487B656CBCAD}"/>
                  </a:ext>
                </a:extLst>
              </p:cNvPr>
              <p:cNvSpPr/>
              <p:nvPr/>
            </p:nvSpPr>
            <p:spPr>
              <a:xfrm flipH="1">
                <a:off x="7912557" y="5115419"/>
                <a:ext cx="341845" cy="295321"/>
              </a:xfrm>
              <a:custGeom>
                <a:avLst/>
                <a:gdLst>
                  <a:gd name="connsiteX0" fmla="*/ 0 w 375181"/>
                  <a:gd name="connsiteY0" fmla="*/ 202452 h 202452"/>
                  <a:gd name="connsiteX1" fmla="*/ 131819 w 375181"/>
                  <a:gd name="connsiteY1" fmla="*/ 0 h 202452"/>
                  <a:gd name="connsiteX2" fmla="*/ 375181 w 375181"/>
                  <a:gd name="connsiteY2" fmla="*/ 0 h 202452"/>
                  <a:gd name="connsiteX3" fmla="*/ 243362 w 375181"/>
                  <a:gd name="connsiteY3" fmla="*/ 202452 h 202452"/>
                  <a:gd name="connsiteX4" fmla="*/ 0 w 375181"/>
                  <a:gd name="connsiteY4" fmla="*/ 202452 h 202452"/>
                  <a:gd name="connsiteX0" fmla="*/ 0 w 375181"/>
                  <a:gd name="connsiteY0" fmla="*/ 252458 h 252458"/>
                  <a:gd name="connsiteX1" fmla="*/ 148488 w 375181"/>
                  <a:gd name="connsiteY1" fmla="*/ 0 h 252458"/>
                  <a:gd name="connsiteX2" fmla="*/ 375181 w 375181"/>
                  <a:gd name="connsiteY2" fmla="*/ 50006 h 252458"/>
                  <a:gd name="connsiteX3" fmla="*/ 243362 w 375181"/>
                  <a:gd name="connsiteY3" fmla="*/ 252458 h 252458"/>
                  <a:gd name="connsiteX4" fmla="*/ 0 w 375181"/>
                  <a:gd name="connsiteY4" fmla="*/ 252458 h 252458"/>
                  <a:gd name="connsiteX0" fmla="*/ 0 w 341844"/>
                  <a:gd name="connsiteY0" fmla="*/ 126252 h 252458"/>
                  <a:gd name="connsiteX1" fmla="*/ 115151 w 341844"/>
                  <a:gd name="connsiteY1" fmla="*/ 0 h 252458"/>
                  <a:gd name="connsiteX2" fmla="*/ 341844 w 341844"/>
                  <a:gd name="connsiteY2" fmla="*/ 50006 h 252458"/>
                  <a:gd name="connsiteX3" fmla="*/ 210025 w 341844"/>
                  <a:gd name="connsiteY3" fmla="*/ 252458 h 252458"/>
                  <a:gd name="connsiteX4" fmla="*/ 0 w 341844"/>
                  <a:gd name="connsiteY4" fmla="*/ 126252 h 252458"/>
                  <a:gd name="connsiteX0" fmla="*/ 0 w 341844"/>
                  <a:gd name="connsiteY0" fmla="*/ 126252 h 295321"/>
                  <a:gd name="connsiteX1" fmla="*/ 115151 w 341844"/>
                  <a:gd name="connsiteY1" fmla="*/ 0 h 295321"/>
                  <a:gd name="connsiteX2" fmla="*/ 341844 w 341844"/>
                  <a:gd name="connsiteY2" fmla="*/ 50006 h 295321"/>
                  <a:gd name="connsiteX3" fmla="*/ 143351 w 341844"/>
                  <a:gd name="connsiteY3" fmla="*/ 295321 h 295321"/>
                  <a:gd name="connsiteX4" fmla="*/ 0 w 341844"/>
                  <a:gd name="connsiteY4" fmla="*/ 126252 h 2953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1844" h="295321">
                    <a:moveTo>
                      <a:pt x="0" y="126252"/>
                    </a:moveTo>
                    <a:lnTo>
                      <a:pt x="115151" y="0"/>
                    </a:lnTo>
                    <a:lnTo>
                      <a:pt x="341844" y="50006"/>
                    </a:lnTo>
                    <a:lnTo>
                      <a:pt x="143351" y="295321"/>
                    </a:lnTo>
                    <a:lnTo>
                      <a:pt x="0" y="126252"/>
                    </a:lnTo>
                    <a:close/>
                  </a:path>
                </a:pathLst>
              </a:custGeom>
              <a:solidFill>
                <a:schemeClr val="accent5">
                  <a:lumMod val="60000"/>
                  <a:lumOff val="4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06" name="四角形: 上の 2 つの角を丸める 405">
                <a:extLst>
                  <a:ext uri="{FF2B5EF4-FFF2-40B4-BE49-F238E27FC236}">
                    <a16:creationId xmlns:a16="http://schemas.microsoft.com/office/drawing/2014/main" id="{430BDE7B-5304-4EC3-8776-C507683076F7}"/>
                  </a:ext>
                </a:extLst>
              </p:cNvPr>
              <p:cNvSpPr/>
              <p:nvPr/>
            </p:nvSpPr>
            <p:spPr>
              <a:xfrm>
                <a:off x="8102656" y="5545400"/>
                <a:ext cx="314128" cy="332267"/>
              </a:xfrm>
              <a:prstGeom prst="round2SameRect">
                <a:avLst>
                  <a:gd name="adj1" fmla="val 0"/>
                  <a:gd name="adj2" fmla="val 27536"/>
                </a:avLst>
              </a:prstGeom>
              <a:solidFill>
                <a:schemeClr val="accent5">
                  <a:lumMod val="60000"/>
                  <a:lumOff val="4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70" name="グループ化 169">
                <a:extLst>
                  <a:ext uri="{FF2B5EF4-FFF2-40B4-BE49-F238E27FC236}">
                    <a16:creationId xmlns:a16="http://schemas.microsoft.com/office/drawing/2014/main" id="{4778EF92-0328-4063-9F91-1EC3F63F8F54}"/>
                  </a:ext>
                </a:extLst>
              </p:cNvPr>
              <p:cNvGrpSpPr/>
              <p:nvPr/>
            </p:nvGrpSpPr>
            <p:grpSpPr>
              <a:xfrm>
                <a:off x="7248013" y="3685220"/>
                <a:ext cx="1306338" cy="1403518"/>
                <a:chOff x="3059564" y="2343184"/>
                <a:chExt cx="1306338" cy="1403518"/>
              </a:xfrm>
            </p:grpSpPr>
            <p:sp>
              <p:nvSpPr>
                <p:cNvPr id="189" name="フリーフォーム: 図形 188">
                  <a:extLst>
                    <a:ext uri="{FF2B5EF4-FFF2-40B4-BE49-F238E27FC236}">
                      <a16:creationId xmlns:a16="http://schemas.microsoft.com/office/drawing/2014/main" id="{2DC32FD1-EA9B-4E70-B3A1-C9DC4DF9C145}"/>
                    </a:ext>
                  </a:extLst>
                </p:cNvPr>
                <p:cNvSpPr/>
                <p:nvPr/>
              </p:nvSpPr>
              <p:spPr>
                <a:xfrm>
                  <a:off x="3098183" y="2343184"/>
                  <a:ext cx="1240267" cy="1121822"/>
                </a:xfrm>
                <a:custGeom>
                  <a:avLst/>
                  <a:gdLst>
                    <a:gd name="connsiteX0" fmla="*/ 568386 w 1240267"/>
                    <a:gd name="connsiteY0" fmla="*/ 0 h 1121822"/>
                    <a:gd name="connsiteX1" fmla="*/ 789628 w 1240267"/>
                    <a:gd name="connsiteY1" fmla="*/ 44079 h 1121822"/>
                    <a:gd name="connsiteX2" fmla="*/ 861135 w 1240267"/>
                    <a:gd name="connsiteY2" fmla="*/ 82382 h 1121822"/>
                    <a:gd name="connsiteX3" fmla="*/ 882379 w 1240267"/>
                    <a:gd name="connsiteY3" fmla="*/ 79341 h 1121822"/>
                    <a:gd name="connsiteX4" fmla="*/ 1240267 w 1240267"/>
                    <a:gd name="connsiteY4" fmla="*/ 587512 h 1121822"/>
                    <a:gd name="connsiteX5" fmla="*/ 882379 w 1240267"/>
                    <a:gd name="connsiteY5" fmla="*/ 1095683 h 1121822"/>
                    <a:gd name="connsiteX6" fmla="*/ 810252 w 1240267"/>
                    <a:gd name="connsiteY6" fmla="*/ 1085359 h 1121822"/>
                    <a:gd name="connsiteX7" fmla="*/ 791138 w 1240267"/>
                    <a:gd name="connsiteY7" fmla="*/ 1076934 h 1121822"/>
                    <a:gd name="connsiteX8" fmla="*/ 789628 w 1240267"/>
                    <a:gd name="connsiteY8" fmla="*/ 1077743 h 1121822"/>
                    <a:gd name="connsiteX9" fmla="*/ 568386 w 1240267"/>
                    <a:gd name="connsiteY9" fmla="*/ 1121822 h 1121822"/>
                    <a:gd name="connsiteX10" fmla="*/ 0 w 1240267"/>
                    <a:gd name="connsiteY10" fmla="*/ 560911 h 1121822"/>
                    <a:gd name="connsiteX11" fmla="*/ 568386 w 1240267"/>
                    <a:gd name="connsiteY11" fmla="*/ 0 h 11218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240267" h="1121822">
                      <a:moveTo>
                        <a:pt x="568386" y="0"/>
                      </a:moveTo>
                      <a:cubicBezTo>
                        <a:pt x="646864" y="0"/>
                        <a:pt x="721627" y="15695"/>
                        <a:pt x="789628" y="44079"/>
                      </a:cubicBezTo>
                      <a:lnTo>
                        <a:pt x="861135" y="82382"/>
                      </a:lnTo>
                      <a:lnTo>
                        <a:pt x="882379" y="79341"/>
                      </a:lnTo>
                      <a:cubicBezTo>
                        <a:pt x="1080035" y="79341"/>
                        <a:pt x="1240267" y="306857"/>
                        <a:pt x="1240267" y="587512"/>
                      </a:cubicBezTo>
                      <a:cubicBezTo>
                        <a:pt x="1240267" y="868167"/>
                        <a:pt x="1080035" y="1095683"/>
                        <a:pt x="882379" y="1095683"/>
                      </a:cubicBezTo>
                      <a:cubicBezTo>
                        <a:pt x="857672" y="1095683"/>
                        <a:pt x="833550" y="1092128"/>
                        <a:pt x="810252" y="1085359"/>
                      </a:cubicBezTo>
                      <a:lnTo>
                        <a:pt x="791138" y="1076934"/>
                      </a:lnTo>
                      <a:lnTo>
                        <a:pt x="789628" y="1077743"/>
                      </a:lnTo>
                      <a:cubicBezTo>
                        <a:pt x="721627" y="1106127"/>
                        <a:pt x="646864" y="1121822"/>
                        <a:pt x="568386" y="1121822"/>
                      </a:cubicBezTo>
                      <a:cubicBezTo>
                        <a:pt x="254475" y="1121822"/>
                        <a:pt x="0" y="870694"/>
                        <a:pt x="0" y="560911"/>
                      </a:cubicBezTo>
                      <a:cubicBezTo>
                        <a:pt x="0" y="251128"/>
                        <a:pt x="254475" y="0"/>
                        <a:pt x="568386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90" name="グループ化 189">
                  <a:extLst>
                    <a:ext uri="{FF2B5EF4-FFF2-40B4-BE49-F238E27FC236}">
                      <a16:creationId xmlns:a16="http://schemas.microsoft.com/office/drawing/2014/main" id="{30B308B6-D2A4-4C9D-BBD3-91ACA1935316}"/>
                    </a:ext>
                  </a:extLst>
                </p:cNvPr>
                <p:cNvGrpSpPr/>
                <p:nvPr/>
              </p:nvGrpSpPr>
              <p:grpSpPr>
                <a:xfrm rot="20700000">
                  <a:off x="3059564" y="2962148"/>
                  <a:ext cx="275134" cy="402092"/>
                  <a:chOff x="2680607" y="2825750"/>
                  <a:chExt cx="157843" cy="236764"/>
                </a:xfrm>
                <a:solidFill>
                  <a:srgbClr val="FFCC99"/>
                </a:solidFill>
              </p:grpSpPr>
              <p:sp>
                <p:nvSpPr>
                  <p:cNvPr id="204" name="円/楕円 620">
                    <a:extLst>
                      <a:ext uri="{FF2B5EF4-FFF2-40B4-BE49-F238E27FC236}">
                        <a16:creationId xmlns:a16="http://schemas.microsoft.com/office/drawing/2014/main" id="{33963D94-C783-44F1-AD36-A6826AE54E96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solidFill>
                    <a:srgbClr val="FF7C8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05" name="円/楕円 621">
                    <a:extLst>
                      <a:ext uri="{FF2B5EF4-FFF2-40B4-BE49-F238E27FC236}">
                        <a16:creationId xmlns:a16="http://schemas.microsoft.com/office/drawing/2014/main" id="{339AA4B3-C2A3-4C3A-8A87-36954E21E83F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rgbClr val="FF505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191" name="グループ化 190">
                  <a:extLst>
                    <a:ext uri="{FF2B5EF4-FFF2-40B4-BE49-F238E27FC236}">
                      <a16:creationId xmlns:a16="http://schemas.microsoft.com/office/drawing/2014/main" id="{E1F61190-941C-4AFA-A91E-FC1C404D157A}"/>
                    </a:ext>
                  </a:extLst>
                </p:cNvPr>
                <p:cNvGrpSpPr/>
                <p:nvPr/>
              </p:nvGrpSpPr>
              <p:grpSpPr>
                <a:xfrm rot="900000" flipH="1">
                  <a:off x="4090770" y="2962148"/>
                  <a:ext cx="275132" cy="402092"/>
                  <a:chOff x="2680607" y="2825750"/>
                  <a:chExt cx="157843" cy="236764"/>
                </a:xfrm>
                <a:solidFill>
                  <a:srgbClr val="FFCC99"/>
                </a:solidFill>
              </p:grpSpPr>
              <p:sp>
                <p:nvSpPr>
                  <p:cNvPr id="202" name="円/楕円 618">
                    <a:extLst>
                      <a:ext uri="{FF2B5EF4-FFF2-40B4-BE49-F238E27FC236}">
                        <a16:creationId xmlns:a16="http://schemas.microsoft.com/office/drawing/2014/main" id="{4EBC817B-1E07-4253-89EF-ED29FE4F5DE9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solidFill>
                    <a:srgbClr val="FF7C8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03" name="円/楕円 619">
                    <a:extLst>
                      <a:ext uri="{FF2B5EF4-FFF2-40B4-BE49-F238E27FC236}">
                        <a16:creationId xmlns:a16="http://schemas.microsoft.com/office/drawing/2014/main" id="{CD5222B2-1CAD-4C6B-9AB0-D3E07C2D4F1B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rgbClr val="FF505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92" name="フリーフォーム: 図形 191">
                  <a:extLst>
                    <a:ext uri="{FF2B5EF4-FFF2-40B4-BE49-F238E27FC236}">
                      <a16:creationId xmlns:a16="http://schemas.microsoft.com/office/drawing/2014/main" id="{11A992D4-BEF8-4C6C-9455-62FF574473D6}"/>
                    </a:ext>
                  </a:extLst>
                </p:cNvPr>
                <p:cNvSpPr/>
                <p:nvPr/>
              </p:nvSpPr>
              <p:spPr>
                <a:xfrm>
                  <a:off x="3183666" y="2451100"/>
                  <a:ext cx="1058134" cy="1295602"/>
                </a:xfrm>
                <a:custGeom>
                  <a:avLst/>
                  <a:gdLst>
                    <a:gd name="connsiteX0" fmla="*/ 515603 w 1031206"/>
                    <a:gd name="connsiteY0" fmla="*/ 0 h 1285260"/>
                    <a:gd name="connsiteX1" fmla="*/ 1031206 w 1031206"/>
                    <a:gd name="connsiteY1" fmla="*/ 619148 h 1285260"/>
                    <a:gd name="connsiteX2" fmla="*/ 803882 w 1031206"/>
                    <a:gd name="connsiteY2" fmla="*/ 1132555 h 1285260"/>
                    <a:gd name="connsiteX3" fmla="*/ 764133 w 1031206"/>
                    <a:gd name="connsiteY3" fmla="*/ 1158463 h 1285260"/>
                    <a:gd name="connsiteX4" fmla="*/ 750039 w 1031206"/>
                    <a:gd name="connsiteY4" fmla="*/ 1187134 h 1285260"/>
                    <a:gd name="connsiteX5" fmla="*/ 515603 w 1031206"/>
                    <a:gd name="connsiteY5" fmla="*/ 1285260 h 1285260"/>
                    <a:gd name="connsiteX6" fmla="*/ 281167 w 1031206"/>
                    <a:gd name="connsiteY6" fmla="*/ 1187134 h 1285260"/>
                    <a:gd name="connsiteX7" fmla="*/ 267074 w 1031206"/>
                    <a:gd name="connsiteY7" fmla="*/ 1158463 h 1285260"/>
                    <a:gd name="connsiteX8" fmla="*/ 227324 w 1031206"/>
                    <a:gd name="connsiteY8" fmla="*/ 1132555 h 1285260"/>
                    <a:gd name="connsiteX9" fmla="*/ 0 w 1031206"/>
                    <a:gd name="connsiteY9" fmla="*/ 619148 h 1285260"/>
                    <a:gd name="connsiteX10" fmla="*/ 515603 w 1031206"/>
                    <a:gd name="connsiteY10" fmla="*/ 0 h 12852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031206" h="1285260">
                      <a:moveTo>
                        <a:pt x="515603" y="0"/>
                      </a:moveTo>
                      <a:cubicBezTo>
                        <a:pt x="800363" y="0"/>
                        <a:pt x="1031206" y="277202"/>
                        <a:pt x="1031206" y="619148"/>
                      </a:cubicBezTo>
                      <a:cubicBezTo>
                        <a:pt x="1031206" y="832864"/>
                        <a:pt x="941033" y="1021290"/>
                        <a:pt x="803882" y="1132555"/>
                      </a:cubicBezTo>
                      <a:lnTo>
                        <a:pt x="764133" y="1158463"/>
                      </a:lnTo>
                      <a:lnTo>
                        <a:pt x="750039" y="1187134"/>
                      </a:lnTo>
                      <a:cubicBezTo>
                        <a:pt x="711414" y="1244798"/>
                        <a:pt x="620992" y="1285260"/>
                        <a:pt x="515603" y="1285260"/>
                      </a:cubicBezTo>
                      <a:cubicBezTo>
                        <a:pt x="410215" y="1285260"/>
                        <a:pt x="319792" y="1244798"/>
                        <a:pt x="281167" y="1187134"/>
                      </a:cubicBezTo>
                      <a:lnTo>
                        <a:pt x="267074" y="1158463"/>
                      </a:lnTo>
                      <a:lnTo>
                        <a:pt x="227324" y="1132555"/>
                      </a:lnTo>
                      <a:cubicBezTo>
                        <a:pt x="90173" y="1021290"/>
                        <a:pt x="0" y="832864"/>
                        <a:pt x="0" y="619148"/>
                      </a:cubicBezTo>
                      <a:cubicBezTo>
                        <a:pt x="0" y="277202"/>
                        <a:pt x="230843" y="0"/>
                        <a:pt x="515603" y="0"/>
                      </a:cubicBezTo>
                      <a:close/>
                    </a:path>
                  </a:pathLst>
                </a:custGeom>
                <a:solidFill>
                  <a:srgbClr val="FF7C8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96" name="フリーフォーム: 図形 195">
                  <a:extLst>
                    <a:ext uri="{FF2B5EF4-FFF2-40B4-BE49-F238E27FC236}">
                      <a16:creationId xmlns:a16="http://schemas.microsoft.com/office/drawing/2014/main" id="{BE328312-FC1A-4EE7-B9FC-3DDC9A83194E}"/>
                    </a:ext>
                  </a:extLst>
                </p:cNvPr>
                <p:cNvSpPr/>
                <p:nvPr/>
              </p:nvSpPr>
              <p:spPr>
                <a:xfrm>
                  <a:off x="3625596" y="3190875"/>
                  <a:ext cx="159004" cy="245546"/>
                </a:xfrm>
                <a:custGeom>
                  <a:avLst/>
                  <a:gdLst>
                    <a:gd name="connsiteX0" fmla="*/ 133718 w 168590"/>
                    <a:gd name="connsiteY0" fmla="*/ 0 h 241869"/>
                    <a:gd name="connsiteX1" fmla="*/ 145091 w 168590"/>
                    <a:gd name="connsiteY1" fmla="*/ 28432 h 241869"/>
                    <a:gd name="connsiteX2" fmla="*/ 168590 w 168590"/>
                    <a:gd name="connsiteY2" fmla="*/ 156595 h 241869"/>
                    <a:gd name="connsiteX3" fmla="*/ 84295 w 168590"/>
                    <a:gd name="connsiteY3" fmla="*/ 241869 h 241869"/>
                    <a:gd name="connsiteX4" fmla="*/ 0 w 168590"/>
                    <a:gd name="connsiteY4" fmla="*/ 156595 h 241869"/>
                    <a:gd name="connsiteX5" fmla="*/ 25880 w 168590"/>
                    <a:gd name="connsiteY5" fmla="*/ 28432 h 241869"/>
                    <a:gd name="connsiteX6" fmla="*/ 37274 w 168590"/>
                    <a:gd name="connsiteY6" fmla="*/ 1638 h 241869"/>
                    <a:gd name="connsiteX7" fmla="*/ 51484 w 168590"/>
                    <a:gd name="connsiteY7" fmla="*/ 11330 h 241869"/>
                    <a:gd name="connsiteX8" fmla="*/ 84295 w 168590"/>
                    <a:gd name="connsiteY8" fmla="*/ 18031 h 241869"/>
                    <a:gd name="connsiteX9" fmla="*/ 117107 w 168590"/>
                    <a:gd name="connsiteY9" fmla="*/ 11330 h 241869"/>
                    <a:gd name="connsiteX0" fmla="*/ 84295 w 175735"/>
                    <a:gd name="connsiteY0" fmla="*/ 18031 h 241869"/>
                    <a:gd name="connsiteX1" fmla="*/ 117107 w 175735"/>
                    <a:gd name="connsiteY1" fmla="*/ 11330 h 241869"/>
                    <a:gd name="connsiteX2" fmla="*/ 133718 w 175735"/>
                    <a:gd name="connsiteY2" fmla="*/ 0 h 241869"/>
                    <a:gd name="connsiteX3" fmla="*/ 145091 w 175735"/>
                    <a:gd name="connsiteY3" fmla="*/ 28432 h 241869"/>
                    <a:gd name="connsiteX4" fmla="*/ 168590 w 175735"/>
                    <a:gd name="connsiteY4" fmla="*/ 156595 h 241869"/>
                    <a:gd name="connsiteX5" fmla="*/ 84295 w 175735"/>
                    <a:gd name="connsiteY5" fmla="*/ 241869 h 241869"/>
                    <a:gd name="connsiteX6" fmla="*/ 0 w 175735"/>
                    <a:gd name="connsiteY6" fmla="*/ 156595 h 241869"/>
                    <a:gd name="connsiteX7" fmla="*/ 25880 w 175735"/>
                    <a:gd name="connsiteY7" fmla="*/ 28432 h 241869"/>
                    <a:gd name="connsiteX8" fmla="*/ 37274 w 175735"/>
                    <a:gd name="connsiteY8" fmla="*/ 1638 h 241869"/>
                    <a:gd name="connsiteX9" fmla="*/ 51484 w 175735"/>
                    <a:gd name="connsiteY9" fmla="*/ 11330 h 241869"/>
                    <a:gd name="connsiteX10" fmla="*/ 175735 w 175735"/>
                    <a:gd name="connsiteY10" fmla="*/ 109471 h 241869"/>
                    <a:gd name="connsiteX0" fmla="*/ 84295 w 168590"/>
                    <a:gd name="connsiteY0" fmla="*/ 18031 h 241869"/>
                    <a:gd name="connsiteX1" fmla="*/ 117107 w 168590"/>
                    <a:gd name="connsiteY1" fmla="*/ 11330 h 241869"/>
                    <a:gd name="connsiteX2" fmla="*/ 133718 w 168590"/>
                    <a:gd name="connsiteY2" fmla="*/ 0 h 241869"/>
                    <a:gd name="connsiteX3" fmla="*/ 145091 w 168590"/>
                    <a:gd name="connsiteY3" fmla="*/ 28432 h 241869"/>
                    <a:gd name="connsiteX4" fmla="*/ 168590 w 168590"/>
                    <a:gd name="connsiteY4" fmla="*/ 156595 h 241869"/>
                    <a:gd name="connsiteX5" fmla="*/ 84295 w 168590"/>
                    <a:gd name="connsiteY5" fmla="*/ 241869 h 241869"/>
                    <a:gd name="connsiteX6" fmla="*/ 0 w 168590"/>
                    <a:gd name="connsiteY6" fmla="*/ 156595 h 241869"/>
                    <a:gd name="connsiteX7" fmla="*/ 25880 w 168590"/>
                    <a:gd name="connsiteY7" fmla="*/ 28432 h 241869"/>
                    <a:gd name="connsiteX8" fmla="*/ 37274 w 168590"/>
                    <a:gd name="connsiteY8" fmla="*/ 1638 h 241869"/>
                    <a:gd name="connsiteX9" fmla="*/ 51484 w 168590"/>
                    <a:gd name="connsiteY9" fmla="*/ 11330 h 241869"/>
                    <a:gd name="connsiteX0" fmla="*/ 117107 w 168590"/>
                    <a:gd name="connsiteY0" fmla="*/ 11330 h 241869"/>
                    <a:gd name="connsiteX1" fmla="*/ 133718 w 168590"/>
                    <a:gd name="connsiteY1" fmla="*/ 0 h 241869"/>
                    <a:gd name="connsiteX2" fmla="*/ 145091 w 168590"/>
                    <a:gd name="connsiteY2" fmla="*/ 28432 h 241869"/>
                    <a:gd name="connsiteX3" fmla="*/ 168590 w 168590"/>
                    <a:gd name="connsiteY3" fmla="*/ 156595 h 241869"/>
                    <a:gd name="connsiteX4" fmla="*/ 84295 w 168590"/>
                    <a:gd name="connsiteY4" fmla="*/ 241869 h 241869"/>
                    <a:gd name="connsiteX5" fmla="*/ 0 w 168590"/>
                    <a:gd name="connsiteY5" fmla="*/ 156595 h 241869"/>
                    <a:gd name="connsiteX6" fmla="*/ 25880 w 168590"/>
                    <a:gd name="connsiteY6" fmla="*/ 28432 h 241869"/>
                    <a:gd name="connsiteX7" fmla="*/ 37274 w 168590"/>
                    <a:gd name="connsiteY7" fmla="*/ 1638 h 241869"/>
                    <a:gd name="connsiteX8" fmla="*/ 51484 w 168590"/>
                    <a:gd name="connsiteY8" fmla="*/ 11330 h 241869"/>
                    <a:gd name="connsiteX0" fmla="*/ 117107 w 168590"/>
                    <a:gd name="connsiteY0" fmla="*/ 11330 h 241869"/>
                    <a:gd name="connsiteX1" fmla="*/ 133718 w 168590"/>
                    <a:gd name="connsiteY1" fmla="*/ 0 h 241869"/>
                    <a:gd name="connsiteX2" fmla="*/ 145091 w 168590"/>
                    <a:gd name="connsiteY2" fmla="*/ 28432 h 241869"/>
                    <a:gd name="connsiteX3" fmla="*/ 168590 w 168590"/>
                    <a:gd name="connsiteY3" fmla="*/ 156595 h 241869"/>
                    <a:gd name="connsiteX4" fmla="*/ 84295 w 168590"/>
                    <a:gd name="connsiteY4" fmla="*/ 241869 h 241869"/>
                    <a:gd name="connsiteX5" fmla="*/ 0 w 168590"/>
                    <a:gd name="connsiteY5" fmla="*/ 156595 h 241869"/>
                    <a:gd name="connsiteX6" fmla="*/ 25880 w 168590"/>
                    <a:gd name="connsiteY6" fmla="*/ 28432 h 241869"/>
                    <a:gd name="connsiteX7" fmla="*/ 37274 w 168590"/>
                    <a:gd name="connsiteY7" fmla="*/ 1638 h 241869"/>
                    <a:gd name="connsiteX0" fmla="*/ 133718 w 168590"/>
                    <a:gd name="connsiteY0" fmla="*/ 0 h 241869"/>
                    <a:gd name="connsiteX1" fmla="*/ 145091 w 168590"/>
                    <a:gd name="connsiteY1" fmla="*/ 28432 h 241869"/>
                    <a:gd name="connsiteX2" fmla="*/ 168590 w 168590"/>
                    <a:gd name="connsiteY2" fmla="*/ 156595 h 241869"/>
                    <a:gd name="connsiteX3" fmla="*/ 84295 w 168590"/>
                    <a:gd name="connsiteY3" fmla="*/ 241869 h 241869"/>
                    <a:gd name="connsiteX4" fmla="*/ 0 w 168590"/>
                    <a:gd name="connsiteY4" fmla="*/ 156595 h 241869"/>
                    <a:gd name="connsiteX5" fmla="*/ 25880 w 168590"/>
                    <a:gd name="connsiteY5" fmla="*/ 28432 h 241869"/>
                    <a:gd name="connsiteX6" fmla="*/ 37274 w 168590"/>
                    <a:gd name="connsiteY6" fmla="*/ 1638 h 2418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68590" h="241869">
                      <a:moveTo>
                        <a:pt x="133718" y="0"/>
                      </a:moveTo>
                      <a:lnTo>
                        <a:pt x="145091" y="28432"/>
                      </a:lnTo>
                      <a:cubicBezTo>
                        <a:pt x="159751" y="77796"/>
                        <a:pt x="168590" y="133047"/>
                        <a:pt x="168590" y="156595"/>
                      </a:cubicBezTo>
                      <a:cubicBezTo>
                        <a:pt x="168590" y="203691"/>
                        <a:pt x="130850" y="241869"/>
                        <a:pt x="84295" y="241869"/>
                      </a:cubicBezTo>
                      <a:cubicBezTo>
                        <a:pt x="37740" y="241869"/>
                        <a:pt x="0" y="203691"/>
                        <a:pt x="0" y="156595"/>
                      </a:cubicBezTo>
                      <a:cubicBezTo>
                        <a:pt x="0" y="133047"/>
                        <a:pt x="10031" y="77796"/>
                        <a:pt x="25880" y="28432"/>
                      </a:cubicBezTo>
                      <a:lnTo>
                        <a:pt x="37274" y="1638"/>
                      </a:lnTo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00" name="月 199">
                  <a:extLst>
                    <a:ext uri="{FF2B5EF4-FFF2-40B4-BE49-F238E27FC236}">
                      <a16:creationId xmlns:a16="http://schemas.microsoft.com/office/drawing/2014/main" id="{03C270A2-2CF3-4D95-96C3-CD77D339B4FC}"/>
                    </a:ext>
                  </a:extLst>
                </p:cNvPr>
                <p:cNvSpPr/>
                <p:nvPr/>
              </p:nvSpPr>
              <p:spPr>
                <a:xfrm rot="4115980">
                  <a:off x="3397880" y="2142742"/>
                  <a:ext cx="298702" cy="872145"/>
                </a:xfrm>
                <a:prstGeom prst="moon">
                  <a:avLst>
                    <a:gd name="adj" fmla="val 62816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01" name="円/楕円 638">
                  <a:extLst>
                    <a:ext uri="{FF2B5EF4-FFF2-40B4-BE49-F238E27FC236}">
                      <a16:creationId xmlns:a16="http://schemas.microsoft.com/office/drawing/2014/main" id="{A6571B72-B54E-4E0D-B6D7-FE146AE49D9D}"/>
                    </a:ext>
                  </a:extLst>
                </p:cNvPr>
                <p:cNvSpPr/>
                <p:nvPr/>
              </p:nvSpPr>
              <p:spPr>
                <a:xfrm>
                  <a:off x="3576864" y="3523844"/>
                  <a:ext cx="259540" cy="45719"/>
                </a:xfrm>
                <a:custGeom>
                  <a:avLst/>
                  <a:gdLst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139672"/>
                    <a:gd name="connsiteX1" fmla="*/ 97978 w 195956"/>
                    <a:gd name="connsiteY1" fmla="*/ 0 h 139672"/>
                    <a:gd name="connsiteX2" fmla="*/ 195956 w 195956"/>
                    <a:gd name="connsiteY2" fmla="*/ 48405 h 139672"/>
                    <a:gd name="connsiteX3" fmla="*/ 97978 w 195956"/>
                    <a:gd name="connsiteY3" fmla="*/ 139672 h 139672"/>
                    <a:gd name="connsiteX4" fmla="*/ 0 w 195956"/>
                    <a:gd name="connsiteY4" fmla="*/ 48405 h 139672"/>
                    <a:gd name="connsiteX0" fmla="*/ 0 w 195956"/>
                    <a:gd name="connsiteY0" fmla="*/ 12087 h 103354"/>
                    <a:gd name="connsiteX1" fmla="*/ 95596 w 195956"/>
                    <a:gd name="connsiteY1" fmla="*/ 11307 h 103354"/>
                    <a:gd name="connsiteX2" fmla="*/ 195956 w 195956"/>
                    <a:gd name="connsiteY2" fmla="*/ 12087 h 103354"/>
                    <a:gd name="connsiteX3" fmla="*/ 97978 w 195956"/>
                    <a:gd name="connsiteY3" fmla="*/ 103354 h 103354"/>
                    <a:gd name="connsiteX4" fmla="*/ 0 w 195956"/>
                    <a:gd name="connsiteY4" fmla="*/ 12087 h 1033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95956" h="103354">
                      <a:moveTo>
                        <a:pt x="0" y="12087"/>
                      </a:moveTo>
                      <a:cubicBezTo>
                        <a:pt x="0" y="-14646"/>
                        <a:pt x="41484" y="11307"/>
                        <a:pt x="95596" y="11307"/>
                      </a:cubicBezTo>
                      <a:cubicBezTo>
                        <a:pt x="149708" y="11307"/>
                        <a:pt x="195956" y="-14646"/>
                        <a:pt x="195956" y="12087"/>
                      </a:cubicBezTo>
                      <a:cubicBezTo>
                        <a:pt x="195956" y="38820"/>
                        <a:pt x="152090" y="103354"/>
                        <a:pt x="97978" y="103354"/>
                      </a:cubicBezTo>
                      <a:cubicBezTo>
                        <a:pt x="43866" y="103354"/>
                        <a:pt x="0" y="38820"/>
                        <a:pt x="0" y="12087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263" name="グループ化 262">
                <a:extLst>
                  <a:ext uri="{FF2B5EF4-FFF2-40B4-BE49-F238E27FC236}">
                    <a16:creationId xmlns:a16="http://schemas.microsoft.com/office/drawing/2014/main" id="{CC17CD25-AF5D-4675-8791-8372DE638742}"/>
                  </a:ext>
                </a:extLst>
              </p:cNvPr>
              <p:cNvGrpSpPr/>
              <p:nvPr/>
            </p:nvGrpSpPr>
            <p:grpSpPr>
              <a:xfrm>
                <a:off x="7378850" y="4281543"/>
                <a:ext cx="1060300" cy="823857"/>
                <a:chOff x="7463927" y="1789359"/>
                <a:chExt cx="946143" cy="682796"/>
              </a:xfrm>
            </p:grpSpPr>
            <p:sp>
              <p:nvSpPr>
                <p:cNvPr id="264" name="フリーフォーム: 図形 263">
                  <a:extLst>
                    <a:ext uri="{FF2B5EF4-FFF2-40B4-BE49-F238E27FC236}">
                      <a16:creationId xmlns:a16="http://schemas.microsoft.com/office/drawing/2014/main" id="{A4C7DD3F-CCE9-47C8-8BEC-A9266479B296}"/>
                    </a:ext>
                  </a:extLst>
                </p:cNvPr>
                <p:cNvSpPr/>
                <p:nvPr/>
              </p:nvSpPr>
              <p:spPr>
                <a:xfrm>
                  <a:off x="7463927" y="1789359"/>
                  <a:ext cx="946143" cy="682796"/>
                </a:xfrm>
                <a:custGeom>
                  <a:avLst/>
                  <a:gdLst>
                    <a:gd name="connsiteX0" fmla="*/ 5113 w 946143"/>
                    <a:gd name="connsiteY0" fmla="*/ 0 h 682796"/>
                    <a:gd name="connsiteX1" fmla="*/ 12195 w 946143"/>
                    <a:gd name="connsiteY1" fmla="*/ 22934 h 682796"/>
                    <a:gd name="connsiteX2" fmla="*/ 58662 w 946143"/>
                    <a:gd name="connsiteY2" fmla="*/ 113119 h 682796"/>
                    <a:gd name="connsiteX3" fmla="*/ 118496 w 946143"/>
                    <a:gd name="connsiteY3" fmla="*/ 195049 h 682796"/>
                    <a:gd name="connsiteX4" fmla="*/ 125866 w 946143"/>
                    <a:gd name="connsiteY4" fmla="*/ 202107 h 682796"/>
                    <a:gd name="connsiteX5" fmla="*/ 156973 w 946143"/>
                    <a:gd name="connsiteY5" fmla="*/ 203457 h 682796"/>
                    <a:gd name="connsiteX6" fmla="*/ 470315 w 946143"/>
                    <a:gd name="connsiteY6" fmla="*/ 233840 h 682796"/>
                    <a:gd name="connsiteX7" fmla="*/ 781490 w 946143"/>
                    <a:gd name="connsiteY7" fmla="*/ 203457 h 682796"/>
                    <a:gd name="connsiteX8" fmla="*/ 820669 w 946143"/>
                    <a:gd name="connsiteY8" fmla="*/ 201731 h 682796"/>
                    <a:gd name="connsiteX9" fmla="*/ 827647 w 946143"/>
                    <a:gd name="connsiteY9" fmla="*/ 195049 h 682796"/>
                    <a:gd name="connsiteX10" fmla="*/ 887481 w 946143"/>
                    <a:gd name="connsiteY10" fmla="*/ 113119 h 682796"/>
                    <a:gd name="connsiteX11" fmla="*/ 933948 w 946143"/>
                    <a:gd name="connsiteY11" fmla="*/ 22934 h 682796"/>
                    <a:gd name="connsiteX12" fmla="*/ 941030 w 946143"/>
                    <a:gd name="connsiteY12" fmla="*/ 0 h 682796"/>
                    <a:gd name="connsiteX13" fmla="*/ 946143 w 946143"/>
                    <a:gd name="connsiteY13" fmla="*/ 57619 h 682796"/>
                    <a:gd name="connsiteX14" fmla="*/ 937079 w 946143"/>
                    <a:gd name="connsiteY14" fmla="*/ 114797 h 682796"/>
                    <a:gd name="connsiteX15" fmla="*/ 905916 w 946143"/>
                    <a:gd name="connsiteY15" fmla="*/ 211345 h 682796"/>
                    <a:gd name="connsiteX16" fmla="*/ 898385 w 946143"/>
                    <a:gd name="connsiteY16" fmla="*/ 225517 h 682796"/>
                    <a:gd name="connsiteX17" fmla="*/ 900869 w 946143"/>
                    <a:gd name="connsiteY17" fmla="*/ 227418 h 682796"/>
                    <a:gd name="connsiteX18" fmla="*/ 909748 w 946143"/>
                    <a:gd name="connsiteY18" fmla="*/ 263167 h 682796"/>
                    <a:gd name="connsiteX19" fmla="*/ 465695 w 946143"/>
                    <a:gd name="connsiteY19" fmla="*/ 682796 h 682796"/>
                    <a:gd name="connsiteX20" fmla="*/ 26548 w 946143"/>
                    <a:gd name="connsiteY20" fmla="*/ 263167 h 682796"/>
                    <a:gd name="connsiteX21" fmla="*/ 35613 w 946143"/>
                    <a:gd name="connsiteY21" fmla="*/ 227418 h 682796"/>
                    <a:gd name="connsiteX22" fmla="*/ 45015 w 946143"/>
                    <a:gd name="connsiteY22" fmla="*/ 220356 h 682796"/>
                    <a:gd name="connsiteX23" fmla="*/ 40227 w 946143"/>
                    <a:gd name="connsiteY23" fmla="*/ 211345 h 682796"/>
                    <a:gd name="connsiteX24" fmla="*/ 9064 w 946143"/>
                    <a:gd name="connsiteY24" fmla="*/ 114797 h 682796"/>
                    <a:gd name="connsiteX25" fmla="*/ 0 w 946143"/>
                    <a:gd name="connsiteY25" fmla="*/ 57619 h 6827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946143" h="682796">
                      <a:moveTo>
                        <a:pt x="5113" y="0"/>
                      </a:moveTo>
                      <a:lnTo>
                        <a:pt x="12195" y="22934"/>
                      </a:lnTo>
                      <a:cubicBezTo>
                        <a:pt x="24228" y="52042"/>
                        <a:pt x="39809" y="82593"/>
                        <a:pt x="58662" y="113119"/>
                      </a:cubicBezTo>
                      <a:cubicBezTo>
                        <a:pt x="77516" y="143645"/>
                        <a:pt x="97857" y="171256"/>
                        <a:pt x="118496" y="195049"/>
                      </a:cubicBezTo>
                      <a:lnTo>
                        <a:pt x="125866" y="202107"/>
                      </a:lnTo>
                      <a:lnTo>
                        <a:pt x="156973" y="203457"/>
                      </a:lnTo>
                      <a:cubicBezTo>
                        <a:pt x="237429" y="211141"/>
                        <a:pt x="348370" y="233840"/>
                        <a:pt x="470315" y="233840"/>
                      </a:cubicBezTo>
                      <a:cubicBezTo>
                        <a:pt x="592259" y="233840"/>
                        <a:pt x="702118" y="211141"/>
                        <a:pt x="781490" y="203457"/>
                      </a:cubicBezTo>
                      <a:lnTo>
                        <a:pt x="820669" y="201731"/>
                      </a:lnTo>
                      <a:lnTo>
                        <a:pt x="827647" y="195049"/>
                      </a:lnTo>
                      <a:cubicBezTo>
                        <a:pt x="848286" y="171256"/>
                        <a:pt x="868627" y="143645"/>
                        <a:pt x="887481" y="113119"/>
                      </a:cubicBezTo>
                      <a:cubicBezTo>
                        <a:pt x="906334" y="82593"/>
                        <a:pt x="921915" y="52042"/>
                        <a:pt x="933948" y="22934"/>
                      </a:cubicBezTo>
                      <a:lnTo>
                        <a:pt x="941030" y="0"/>
                      </a:lnTo>
                      <a:lnTo>
                        <a:pt x="946143" y="57619"/>
                      </a:lnTo>
                      <a:lnTo>
                        <a:pt x="937079" y="114797"/>
                      </a:lnTo>
                      <a:cubicBezTo>
                        <a:pt x="928735" y="149692"/>
                        <a:pt x="918066" y="182285"/>
                        <a:pt x="905916" y="211345"/>
                      </a:cubicBezTo>
                      <a:lnTo>
                        <a:pt x="898385" y="225517"/>
                      </a:lnTo>
                      <a:lnTo>
                        <a:pt x="900869" y="227418"/>
                      </a:lnTo>
                      <a:cubicBezTo>
                        <a:pt x="906693" y="236432"/>
                        <a:pt x="909748" y="248152"/>
                        <a:pt x="909748" y="263167"/>
                      </a:cubicBezTo>
                      <a:cubicBezTo>
                        <a:pt x="909748" y="383292"/>
                        <a:pt x="709584" y="682796"/>
                        <a:pt x="465695" y="682796"/>
                      </a:cubicBezTo>
                      <a:cubicBezTo>
                        <a:pt x="221807" y="682796"/>
                        <a:pt x="26548" y="383292"/>
                        <a:pt x="26548" y="263167"/>
                      </a:cubicBezTo>
                      <a:cubicBezTo>
                        <a:pt x="26548" y="248152"/>
                        <a:pt x="29671" y="236432"/>
                        <a:pt x="35613" y="227418"/>
                      </a:cubicBezTo>
                      <a:lnTo>
                        <a:pt x="45015" y="220356"/>
                      </a:lnTo>
                      <a:lnTo>
                        <a:pt x="40227" y="211345"/>
                      </a:lnTo>
                      <a:cubicBezTo>
                        <a:pt x="28077" y="182285"/>
                        <a:pt x="17408" y="149692"/>
                        <a:pt x="9064" y="114797"/>
                      </a:cubicBezTo>
                      <a:lnTo>
                        <a:pt x="0" y="57619"/>
                      </a:ln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5" name="フリーフォーム: 図形 264">
                  <a:extLst>
                    <a:ext uri="{FF2B5EF4-FFF2-40B4-BE49-F238E27FC236}">
                      <a16:creationId xmlns:a16="http://schemas.microsoft.com/office/drawing/2014/main" id="{95839883-DB36-4A29-8A94-4CD4FEDBC9B3}"/>
                    </a:ext>
                  </a:extLst>
                </p:cNvPr>
                <p:cNvSpPr/>
                <p:nvPr/>
              </p:nvSpPr>
              <p:spPr>
                <a:xfrm>
                  <a:off x="7945003" y="2024433"/>
                  <a:ext cx="394896" cy="413337"/>
                </a:xfrm>
                <a:custGeom>
                  <a:avLst/>
                  <a:gdLst>
                    <a:gd name="connsiteX0" fmla="*/ 302447 w 810039"/>
                    <a:gd name="connsiteY0" fmla="*/ 373 h 871604"/>
                    <a:gd name="connsiteX1" fmla="*/ 810039 w 810039"/>
                    <a:gd name="connsiteY1" fmla="*/ 162510 h 871604"/>
                    <a:gd name="connsiteX2" fmla="*/ 76252 w 810039"/>
                    <a:gd name="connsiteY2" fmla="*/ 866340 h 871604"/>
                    <a:gd name="connsiteX3" fmla="*/ 0 w 810039"/>
                    <a:gd name="connsiteY3" fmla="*/ 871604 h 871604"/>
                    <a:gd name="connsiteX4" fmla="*/ 0 w 810039"/>
                    <a:gd name="connsiteY4" fmla="*/ 4054 h 871604"/>
                    <a:gd name="connsiteX5" fmla="*/ 148420 w 810039"/>
                    <a:gd name="connsiteY5" fmla="*/ 2673 h 871604"/>
                    <a:gd name="connsiteX6" fmla="*/ 302447 w 810039"/>
                    <a:gd name="connsiteY6" fmla="*/ 373 h 871604"/>
                    <a:gd name="connsiteX0" fmla="*/ 302447 w 818231"/>
                    <a:gd name="connsiteY0" fmla="*/ 663 h 871894"/>
                    <a:gd name="connsiteX1" fmla="*/ 818231 w 818231"/>
                    <a:gd name="connsiteY1" fmla="*/ 151319 h 871894"/>
                    <a:gd name="connsiteX2" fmla="*/ 76252 w 818231"/>
                    <a:gd name="connsiteY2" fmla="*/ 866630 h 871894"/>
                    <a:gd name="connsiteX3" fmla="*/ 0 w 818231"/>
                    <a:gd name="connsiteY3" fmla="*/ 871894 h 871894"/>
                    <a:gd name="connsiteX4" fmla="*/ 0 w 818231"/>
                    <a:gd name="connsiteY4" fmla="*/ 4344 h 871894"/>
                    <a:gd name="connsiteX5" fmla="*/ 148420 w 818231"/>
                    <a:gd name="connsiteY5" fmla="*/ 2963 h 871894"/>
                    <a:gd name="connsiteX6" fmla="*/ 302447 w 818231"/>
                    <a:gd name="connsiteY6" fmla="*/ 663 h 871894"/>
                    <a:gd name="connsiteX0" fmla="*/ 305177 w 820961"/>
                    <a:gd name="connsiteY0" fmla="*/ 663 h 906337"/>
                    <a:gd name="connsiteX1" fmla="*/ 820961 w 820961"/>
                    <a:gd name="connsiteY1" fmla="*/ 151319 h 906337"/>
                    <a:gd name="connsiteX2" fmla="*/ 78982 w 820961"/>
                    <a:gd name="connsiteY2" fmla="*/ 866630 h 906337"/>
                    <a:gd name="connsiteX3" fmla="*/ 0 w 820961"/>
                    <a:gd name="connsiteY3" fmla="*/ 906337 h 906337"/>
                    <a:gd name="connsiteX4" fmla="*/ 2730 w 820961"/>
                    <a:gd name="connsiteY4" fmla="*/ 4344 h 906337"/>
                    <a:gd name="connsiteX5" fmla="*/ 151150 w 820961"/>
                    <a:gd name="connsiteY5" fmla="*/ 2963 h 906337"/>
                    <a:gd name="connsiteX6" fmla="*/ 305177 w 820961"/>
                    <a:gd name="connsiteY6" fmla="*/ 663 h 906337"/>
                    <a:gd name="connsiteX0" fmla="*/ 305177 w 827139"/>
                    <a:gd name="connsiteY0" fmla="*/ 615 h 906984"/>
                    <a:gd name="connsiteX1" fmla="*/ 820961 w 827139"/>
                    <a:gd name="connsiteY1" fmla="*/ 151271 h 906984"/>
                    <a:gd name="connsiteX2" fmla="*/ 0 w 827139"/>
                    <a:gd name="connsiteY2" fmla="*/ 906289 h 906984"/>
                    <a:gd name="connsiteX3" fmla="*/ 2730 w 827139"/>
                    <a:gd name="connsiteY3" fmla="*/ 4296 h 906984"/>
                    <a:gd name="connsiteX4" fmla="*/ 151150 w 827139"/>
                    <a:gd name="connsiteY4" fmla="*/ 2915 h 906984"/>
                    <a:gd name="connsiteX5" fmla="*/ 305177 w 827139"/>
                    <a:gd name="connsiteY5" fmla="*/ 615 h 906984"/>
                    <a:gd name="connsiteX0" fmla="*/ 305177 w 827139"/>
                    <a:gd name="connsiteY0" fmla="*/ 615 h 906289"/>
                    <a:gd name="connsiteX1" fmla="*/ 820961 w 827139"/>
                    <a:gd name="connsiteY1" fmla="*/ 151271 h 906289"/>
                    <a:gd name="connsiteX2" fmla="*/ 0 w 827139"/>
                    <a:gd name="connsiteY2" fmla="*/ 906289 h 906289"/>
                    <a:gd name="connsiteX3" fmla="*/ 2730 w 827139"/>
                    <a:gd name="connsiteY3" fmla="*/ 4296 h 906289"/>
                    <a:gd name="connsiteX4" fmla="*/ 151150 w 827139"/>
                    <a:gd name="connsiteY4" fmla="*/ 2915 h 906289"/>
                    <a:gd name="connsiteX5" fmla="*/ 305177 w 827139"/>
                    <a:gd name="connsiteY5" fmla="*/ 615 h 906289"/>
                    <a:gd name="connsiteX0" fmla="*/ 305177 w 827139"/>
                    <a:gd name="connsiteY0" fmla="*/ 615 h 906289"/>
                    <a:gd name="connsiteX1" fmla="*/ 820961 w 827139"/>
                    <a:gd name="connsiteY1" fmla="*/ 151271 h 906289"/>
                    <a:gd name="connsiteX2" fmla="*/ 0 w 827139"/>
                    <a:gd name="connsiteY2" fmla="*/ 906289 h 906289"/>
                    <a:gd name="connsiteX3" fmla="*/ 2730 w 827139"/>
                    <a:gd name="connsiteY3" fmla="*/ 4296 h 906289"/>
                    <a:gd name="connsiteX4" fmla="*/ 151150 w 827139"/>
                    <a:gd name="connsiteY4" fmla="*/ 2915 h 906289"/>
                    <a:gd name="connsiteX5" fmla="*/ 305177 w 827139"/>
                    <a:gd name="connsiteY5" fmla="*/ 615 h 906289"/>
                    <a:gd name="connsiteX0" fmla="*/ 305177 w 825027"/>
                    <a:gd name="connsiteY0" fmla="*/ 403 h 906077"/>
                    <a:gd name="connsiteX1" fmla="*/ 820961 w 825027"/>
                    <a:gd name="connsiteY1" fmla="*/ 151059 h 906077"/>
                    <a:gd name="connsiteX2" fmla="*/ 0 w 825027"/>
                    <a:gd name="connsiteY2" fmla="*/ 906077 h 906077"/>
                    <a:gd name="connsiteX3" fmla="*/ 2730 w 825027"/>
                    <a:gd name="connsiteY3" fmla="*/ 4084 h 906077"/>
                    <a:gd name="connsiteX4" fmla="*/ 151150 w 825027"/>
                    <a:gd name="connsiteY4" fmla="*/ 2703 h 906077"/>
                    <a:gd name="connsiteX5" fmla="*/ 305177 w 825027"/>
                    <a:gd name="connsiteY5" fmla="*/ 403 h 906077"/>
                    <a:gd name="connsiteX0" fmla="*/ 305177 w 833111"/>
                    <a:gd name="connsiteY0" fmla="*/ 743 h 906417"/>
                    <a:gd name="connsiteX1" fmla="*/ 829153 w 833111"/>
                    <a:gd name="connsiteY1" fmla="*/ 139918 h 906417"/>
                    <a:gd name="connsiteX2" fmla="*/ 0 w 833111"/>
                    <a:gd name="connsiteY2" fmla="*/ 906417 h 906417"/>
                    <a:gd name="connsiteX3" fmla="*/ 2730 w 833111"/>
                    <a:gd name="connsiteY3" fmla="*/ 4424 h 906417"/>
                    <a:gd name="connsiteX4" fmla="*/ 151150 w 833111"/>
                    <a:gd name="connsiteY4" fmla="*/ 3043 h 906417"/>
                    <a:gd name="connsiteX5" fmla="*/ 305177 w 833111"/>
                    <a:gd name="connsiteY5" fmla="*/ 743 h 906417"/>
                    <a:gd name="connsiteX0" fmla="*/ 305177 w 833111"/>
                    <a:gd name="connsiteY0" fmla="*/ 743 h 906417"/>
                    <a:gd name="connsiteX1" fmla="*/ 829153 w 833111"/>
                    <a:gd name="connsiteY1" fmla="*/ 139918 h 906417"/>
                    <a:gd name="connsiteX2" fmla="*/ 0 w 833111"/>
                    <a:gd name="connsiteY2" fmla="*/ 906417 h 906417"/>
                    <a:gd name="connsiteX3" fmla="*/ 2730 w 833111"/>
                    <a:gd name="connsiteY3" fmla="*/ 111200 h 906417"/>
                    <a:gd name="connsiteX4" fmla="*/ 151150 w 833111"/>
                    <a:gd name="connsiteY4" fmla="*/ 3043 h 906417"/>
                    <a:gd name="connsiteX5" fmla="*/ 305177 w 833111"/>
                    <a:gd name="connsiteY5" fmla="*/ 743 h 906417"/>
                    <a:gd name="connsiteX0" fmla="*/ 305177 w 833111"/>
                    <a:gd name="connsiteY0" fmla="*/ 743 h 906417"/>
                    <a:gd name="connsiteX1" fmla="*/ 829153 w 833111"/>
                    <a:gd name="connsiteY1" fmla="*/ 139918 h 906417"/>
                    <a:gd name="connsiteX2" fmla="*/ 0 w 833111"/>
                    <a:gd name="connsiteY2" fmla="*/ 906417 h 906417"/>
                    <a:gd name="connsiteX3" fmla="*/ 2730 w 833111"/>
                    <a:gd name="connsiteY3" fmla="*/ 111200 h 906417"/>
                    <a:gd name="connsiteX4" fmla="*/ 305177 w 833111"/>
                    <a:gd name="connsiteY4" fmla="*/ 743 h 906417"/>
                    <a:gd name="connsiteX0" fmla="*/ 310200 w 833176"/>
                    <a:gd name="connsiteY0" fmla="*/ 32254 h 845711"/>
                    <a:gd name="connsiteX1" fmla="*/ 829153 w 833176"/>
                    <a:gd name="connsiteY1" fmla="*/ 79212 h 845711"/>
                    <a:gd name="connsiteX2" fmla="*/ 0 w 833176"/>
                    <a:gd name="connsiteY2" fmla="*/ 845711 h 845711"/>
                    <a:gd name="connsiteX3" fmla="*/ 2730 w 833176"/>
                    <a:gd name="connsiteY3" fmla="*/ 50494 h 845711"/>
                    <a:gd name="connsiteX4" fmla="*/ 310200 w 833176"/>
                    <a:gd name="connsiteY4" fmla="*/ 32254 h 845711"/>
                    <a:gd name="connsiteX0" fmla="*/ 310200 w 833176"/>
                    <a:gd name="connsiteY0" fmla="*/ 32254 h 845711"/>
                    <a:gd name="connsiteX1" fmla="*/ 829153 w 833176"/>
                    <a:gd name="connsiteY1" fmla="*/ 79212 h 845711"/>
                    <a:gd name="connsiteX2" fmla="*/ 0 w 833176"/>
                    <a:gd name="connsiteY2" fmla="*/ 845711 h 845711"/>
                    <a:gd name="connsiteX3" fmla="*/ 2730 w 833176"/>
                    <a:gd name="connsiteY3" fmla="*/ 118441 h 845711"/>
                    <a:gd name="connsiteX4" fmla="*/ 310200 w 833176"/>
                    <a:gd name="connsiteY4" fmla="*/ 32254 h 845711"/>
                    <a:gd name="connsiteX0" fmla="*/ 325269 w 833385"/>
                    <a:gd name="connsiteY0" fmla="*/ 76086 h 826448"/>
                    <a:gd name="connsiteX1" fmla="*/ 829153 w 833385"/>
                    <a:gd name="connsiteY1" fmla="*/ 59949 h 826448"/>
                    <a:gd name="connsiteX2" fmla="*/ 0 w 833385"/>
                    <a:gd name="connsiteY2" fmla="*/ 826448 h 826448"/>
                    <a:gd name="connsiteX3" fmla="*/ 2730 w 833385"/>
                    <a:gd name="connsiteY3" fmla="*/ 99178 h 826448"/>
                    <a:gd name="connsiteX4" fmla="*/ 325269 w 833385"/>
                    <a:gd name="connsiteY4" fmla="*/ 76086 h 826448"/>
                    <a:gd name="connsiteX0" fmla="*/ 325269 w 833385"/>
                    <a:gd name="connsiteY0" fmla="*/ 76086 h 826448"/>
                    <a:gd name="connsiteX1" fmla="*/ 829153 w 833385"/>
                    <a:gd name="connsiteY1" fmla="*/ 59949 h 826448"/>
                    <a:gd name="connsiteX2" fmla="*/ 0 w 833385"/>
                    <a:gd name="connsiteY2" fmla="*/ 826448 h 826448"/>
                    <a:gd name="connsiteX3" fmla="*/ 2730 w 833385"/>
                    <a:gd name="connsiteY3" fmla="*/ 55498 h 826448"/>
                    <a:gd name="connsiteX4" fmla="*/ 325269 w 833385"/>
                    <a:gd name="connsiteY4" fmla="*/ 76086 h 826448"/>
                    <a:gd name="connsiteX0" fmla="*/ 325269 w 832619"/>
                    <a:gd name="connsiteY0" fmla="*/ 79141 h 829503"/>
                    <a:gd name="connsiteX1" fmla="*/ 829153 w 832619"/>
                    <a:gd name="connsiteY1" fmla="*/ 63004 h 829503"/>
                    <a:gd name="connsiteX2" fmla="*/ 0 w 832619"/>
                    <a:gd name="connsiteY2" fmla="*/ 829503 h 829503"/>
                    <a:gd name="connsiteX3" fmla="*/ 2730 w 832619"/>
                    <a:gd name="connsiteY3" fmla="*/ 58553 h 829503"/>
                    <a:gd name="connsiteX4" fmla="*/ 325269 w 832619"/>
                    <a:gd name="connsiteY4" fmla="*/ 79141 h 829503"/>
                    <a:gd name="connsiteX0" fmla="*/ 360432 w 833005"/>
                    <a:gd name="connsiteY0" fmla="*/ 65047 h 834823"/>
                    <a:gd name="connsiteX1" fmla="*/ 829153 w 833005"/>
                    <a:gd name="connsiteY1" fmla="*/ 68324 h 834823"/>
                    <a:gd name="connsiteX2" fmla="*/ 0 w 833005"/>
                    <a:gd name="connsiteY2" fmla="*/ 834823 h 834823"/>
                    <a:gd name="connsiteX3" fmla="*/ 2730 w 833005"/>
                    <a:gd name="connsiteY3" fmla="*/ 63873 h 834823"/>
                    <a:gd name="connsiteX4" fmla="*/ 360432 w 833005"/>
                    <a:gd name="connsiteY4" fmla="*/ 65047 h 834823"/>
                    <a:gd name="connsiteX0" fmla="*/ 380524 w 833267"/>
                    <a:gd name="connsiteY0" fmla="*/ 51868 h 841058"/>
                    <a:gd name="connsiteX1" fmla="*/ 829153 w 833267"/>
                    <a:gd name="connsiteY1" fmla="*/ 74559 h 841058"/>
                    <a:gd name="connsiteX2" fmla="*/ 0 w 833267"/>
                    <a:gd name="connsiteY2" fmla="*/ 841058 h 841058"/>
                    <a:gd name="connsiteX3" fmla="*/ 2730 w 833267"/>
                    <a:gd name="connsiteY3" fmla="*/ 70108 h 841058"/>
                    <a:gd name="connsiteX4" fmla="*/ 380524 w 833267"/>
                    <a:gd name="connsiteY4" fmla="*/ 51868 h 841058"/>
                    <a:gd name="connsiteX0" fmla="*/ 380524 w 833010"/>
                    <a:gd name="connsiteY0" fmla="*/ 53270 h 842460"/>
                    <a:gd name="connsiteX1" fmla="*/ 829153 w 833010"/>
                    <a:gd name="connsiteY1" fmla="*/ 75961 h 842460"/>
                    <a:gd name="connsiteX2" fmla="*/ 0 w 833010"/>
                    <a:gd name="connsiteY2" fmla="*/ 842460 h 842460"/>
                    <a:gd name="connsiteX3" fmla="*/ 2730 w 833010"/>
                    <a:gd name="connsiteY3" fmla="*/ 71510 h 842460"/>
                    <a:gd name="connsiteX4" fmla="*/ 380524 w 833010"/>
                    <a:gd name="connsiteY4" fmla="*/ 53270 h 8424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33010" h="842460">
                      <a:moveTo>
                        <a:pt x="380524" y="53270"/>
                      </a:moveTo>
                      <a:cubicBezTo>
                        <a:pt x="590517" y="30772"/>
                        <a:pt x="869094" y="-66375"/>
                        <a:pt x="829153" y="75961"/>
                      </a:cubicBezTo>
                      <a:cubicBezTo>
                        <a:pt x="819246" y="249869"/>
                        <a:pt x="515907" y="795199"/>
                        <a:pt x="0" y="842460"/>
                      </a:cubicBezTo>
                      <a:lnTo>
                        <a:pt x="2730" y="71510"/>
                      </a:lnTo>
                      <a:cubicBezTo>
                        <a:pt x="110243" y="78373"/>
                        <a:pt x="170531" y="75768"/>
                        <a:pt x="380524" y="53270"/>
                      </a:cubicBezTo>
                      <a:close/>
                    </a:path>
                  </a:pathLst>
                </a:custGeom>
                <a:solidFill>
                  <a:srgbClr val="FFFFFF">
                    <a:alpha val="40000"/>
                  </a:srgb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5" name="グループ化 54">
                <a:extLst>
                  <a:ext uri="{FF2B5EF4-FFF2-40B4-BE49-F238E27FC236}">
                    <a16:creationId xmlns:a16="http://schemas.microsoft.com/office/drawing/2014/main" id="{3981174E-D9F3-4643-B776-1C16344DCD69}"/>
                  </a:ext>
                </a:extLst>
              </p:cNvPr>
              <p:cNvGrpSpPr/>
              <p:nvPr/>
            </p:nvGrpSpPr>
            <p:grpSpPr>
              <a:xfrm>
                <a:off x="8323699" y="5432544"/>
                <a:ext cx="45719" cy="188683"/>
                <a:chOff x="8323699" y="5432544"/>
                <a:chExt cx="45719" cy="188683"/>
              </a:xfrm>
            </p:grpSpPr>
            <p:sp>
              <p:nvSpPr>
                <p:cNvPr id="20" name="四角形: 上の 2 つの角を丸める 19">
                  <a:extLst>
                    <a:ext uri="{FF2B5EF4-FFF2-40B4-BE49-F238E27FC236}">
                      <a16:creationId xmlns:a16="http://schemas.microsoft.com/office/drawing/2014/main" id="{F1E71C6E-5CC4-42A4-963F-EF86AEBE68F9}"/>
                    </a:ext>
                  </a:extLst>
                </p:cNvPr>
                <p:cNvSpPr/>
                <p:nvPr/>
              </p:nvSpPr>
              <p:spPr>
                <a:xfrm>
                  <a:off x="8323699" y="5432544"/>
                  <a:ext cx="45719" cy="11285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81" name="四角形: 上の 2 つの角を丸める 480">
                  <a:extLst>
                    <a:ext uri="{FF2B5EF4-FFF2-40B4-BE49-F238E27FC236}">
                      <a16:creationId xmlns:a16="http://schemas.microsoft.com/office/drawing/2014/main" id="{6849D7FB-9013-4796-A0D9-72C3045F88EB}"/>
                    </a:ext>
                  </a:extLst>
                </p:cNvPr>
                <p:cNvSpPr/>
                <p:nvPr/>
              </p:nvSpPr>
              <p:spPr>
                <a:xfrm>
                  <a:off x="8348163" y="5492075"/>
                  <a:ext cx="21255" cy="129152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274" name="グループ化 273">
              <a:extLst>
                <a:ext uri="{FF2B5EF4-FFF2-40B4-BE49-F238E27FC236}">
                  <a16:creationId xmlns:a16="http://schemas.microsoft.com/office/drawing/2014/main" id="{2A34842C-8299-4310-A145-B01759D78E48}"/>
                </a:ext>
              </a:extLst>
            </p:cNvPr>
            <p:cNvGrpSpPr/>
            <p:nvPr/>
          </p:nvGrpSpPr>
          <p:grpSpPr>
            <a:xfrm>
              <a:off x="7444501" y="3660040"/>
              <a:ext cx="962588" cy="1158555"/>
              <a:chOff x="7444501" y="3660040"/>
              <a:chExt cx="962588" cy="1158555"/>
            </a:xfrm>
          </p:grpSpPr>
          <p:sp>
            <p:nvSpPr>
              <p:cNvPr id="275" name="楕円 22">
                <a:extLst>
                  <a:ext uri="{FF2B5EF4-FFF2-40B4-BE49-F238E27FC236}">
                    <a16:creationId xmlns:a16="http://schemas.microsoft.com/office/drawing/2014/main" id="{54B23D20-4D1E-4C79-9F4F-848D9423846D}"/>
                  </a:ext>
                </a:extLst>
              </p:cNvPr>
              <p:cNvSpPr/>
              <p:nvPr/>
            </p:nvSpPr>
            <p:spPr>
              <a:xfrm>
                <a:off x="8296326" y="3913435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6" name="楕円 22">
                <a:extLst>
                  <a:ext uri="{FF2B5EF4-FFF2-40B4-BE49-F238E27FC236}">
                    <a16:creationId xmlns:a16="http://schemas.microsoft.com/office/drawing/2014/main" id="{7AB5D61E-9509-4DA1-87B0-DA0041C3A1EE}"/>
                  </a:ext>
                </a:extLst>
              </p:cNvPr>
              <p:cNvSpPr/>
              <p:nvPr/>
            </p:nvSpPr>
            <p:spPr>
              <a:xfrm>
                <a:off x="8035051" y="3758472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7" name="楕円 22">
                <a:extLst>
                  <a:ext uri="{FF2B5EF4-FFF2-40B4-BE49-F238E27FC236}">
                    <a16:creationId xmlns:a16="http://schemas.microsoft.com/office/drawing/2014/main" id="{3497FC56-ACC7-48B0-8FF4-B9F7664F1145}"/>
                  </a:ext>
                </a:extLst>
              </p:cNvPr>
              <p:cNvSpPr/>
              <p:nvPr/>
            </p:nvSpPr>
            <p:spPr>
              <a:xfrm>
                <a:off x="7444501" y="3999772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8" name="楕円 22">
                <a:extLst>
                  <a:ext uri="{FF2B5EF4-FFF2-40B4-BE49-F238E27FC236}">
                    <a16:creationId xmlns:a16="http://schemas.microsoft.com/office/drawing/2014/main" id="{D37AEE86-4ED4-4C22-8429-9D3F06107F68}"/>
                  </a:ext>
                </a:extLst>
              </p:cNvPr>
              <p:cNvSpPr/>
              <p:nvPr/>
            </p:nvSpPr>
            <p:spPr>
              <a:xfrm>
                <a:off x="8220471" y="4650640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0" name="楕円 22">
                <a:extLst>
                  <a:ext uri="{FF2B5EF4-FFF2-40B4-BE49-F238E27FC236}">
                    <a16:creationId xmlns:a16="http://schemas.microsoft.com/office/drawing/2014/main" id="{3873C4E7-1023-4094-8EE4-E96D917326D2}"/>
                  </a:ext>
                </a:extLst>
              </p:cNvPr>
              <p:cNvSpPr/>
              <p:nvPr/>
            </p:nvSpPr>
            <p:spPr>
              <a:xfrm>
                <a:off x="7694691" y="3660040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1" name="楕円 22">
                <a:extLst>
                  <a:ext uri="{FF2B5EF4-FFF2-40B4-BE49-F238E27FC236}">
                    <a16:creationId xmlns:a16="http://schemas.microsoft.com/office/drawing/2014/main" id="{F4296CD6-2894-4189-A428-8EAC7376A6E6}"/>
                  </a:ext>
                </a:extLst>
              </p:cNvPr>
              <p:cNvSpPr/>
              <p:nvPr/>
            </p:nvSpPr>
            <p:spPr>
              <a:xfrm>
                <a:off x="7808991" y="4056280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3" name="楕円 22">
                <a:extLst>
                  <a:ext uri="{FF2B5EF4-FFF2-40B4-BE49-F238E27FC236}">
                    <a16:creationId xmlns:a16="http://schemas.microsoft.com/office/drawing/2014/main" id="{B0AB75DF-116E-48F8-B5DF-6F2679B3BE18}"/>
                  </a:ext>
                </a:extLst>
              </p:cNvPr>
              <p:cNvSpPr/>
              <p:nvPr/>
            </p:nvSpPr>
            <p:spPr>
              <a:xfrm>
                <a:off x="7496571" y="4627780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52" name="グループ化 351">
              <a:extLst>
                <a:ext uri="{FF2B5EF4-FFF2-40B4-BE49-F238E27FC236}">
                  <a16:creationId xmlns:a16="http://schemas.microsoft.com/office/drawing/2014/main" id="{157A42EA-8950-4799-ACC8-8A9E06E0C2C9}"/>
                </a:ext>
              </a:extLst>
            </p:cNvPr>
            <p:cNvGrpSpPr/>
            <p:nvPr/>
          </p:nvGrpSpPr>
          <p:grpSpPr>
            <a:xfrm>
              <a:off x="7457065" y="4173342"/>
              <a:ext cx="866633" cy="354107"/>
              <a:chOff x="7457065" y="4173342"/>
              <a:chExt cx="866633" cy="354107"/>
            </a:xfrm>
          </p:grpSpPr>
          <p:sp>
            <p:nvSpPr>
              <p:cNvPr id="355" name="フリーフォーム: 図形 354">
                <a:extLst>
                  <a:ext uri="{FF2B5EF4-FFF2-40B4-BE49-F238E27FC236}">
                    <a16:creationId xmlns:a16="http://schemas.microsoft.com/office/drawing/2014/main" id="{7F42C9E7-A3AF-4E6B-A0E5-17856BD2F273}"/>
                  </a:ext>
                </a:extLst>
              </p:cNvPr>
              <p:cNvSpPr/>
              <p:nvPr/>
            </p:nvSpPr>
            <p:spPr>
              <a:xfrm>
                <a:off x="7478651" y="4323863"/>
                <a:ext cx="230758" cy="203586"/>
              </a:xfrm>
              <a:custGeom>
                <a:avLst/>
                <a:gdLst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498937 w 1911401"/>
                  <a:gd name="connsiteY9" fmla="*/ 964066 h 1686351"/>
                  <a:gd name="connsiteX10" fmla="*/ 498541 w 1911401"/>
                  <a:gd name="connsiteY10" fmla="*/ 960376 h 1686351"/>
                  <a:gd name="connsiteX11" fmla="*/ 499128 w 1911401"/>
                  <a:gd name="connsiteY11" fmla="*/ 960372 h 1686351"/>
                  <a:gd name="connsiteX12" fmla="*/ 502381 w 1911401"/>
                  <a:gd name="connsiteY12" fmla="*/ 897493 h 1686351"/>
                  <a:gd name="connsiteX13" fmla="*/ 794565 w 1911401"/>
                  <a:gd name="connsiteY13" fmla="*/ 540175 h 1686351"/>
                  <a:gd name="connsiteX14" fmla="*/ 932798 w 1911401"/>
                  <a:gd name="connsiteY14" fmla="*/ 516036 h 1686351"/>
                  <a:gd name="connsiteX15" fmla="*/ 1291783 w 1911401"/>
                  <a:gd name="connsiteY15" fmla="*/ 694250 h 1686351"/>
                  <a:gd name="connsiteX16" fmla="*/ 1293622 w 1911401"/>
                  <a:gd name="connsiteY16" fmla="*/ 1214789 h 1686351"/>
                  <a:gd name="connsiteX17" fmla="*/ 1116859 w 1911401"/>
                  <a:gd name="connsiteY17" fmla="*/ 1085948 h 1686351"/>
                  <a:gd name="connsiteX18" fmla="*/ 1115935 w 1911401"/>
                  <a:gd name="connsiteY18" fmla="*/ 824336 h 1686351"/>
                  <a:gd name="connsiteX19" fmla="*/ 866044 w 1911401"/>
                  <a:gd name="connsiteY19" fmla="*/ 746901 h 1686351"/>
                  <a:gd name="connsiteX20" fmla="*/ 726575 w 1911401"/>
                  <a:gd name="connsiteY20" fmla="*/ 892232 h 1686351"/>
                  <a:gd name="connsiteX21" fmla="*/ 717681 w 1911401"/>
                  <a:gd name="connsiteY21" fmla="*/ 959664 h 1686351"/>
                  <a:gd name="connsiteX22" fmla="*/ 728069 w 1911401"/>
                  <a:gd name="connsiteY22" fmla="*/ 1056567 h 1686351"/>
                  <a:gd name="connsiteX23" fmla="*/ 1204964 w 1911401"/>
                  <a:gd name="connsiteY23" fmla="*/ 1441550 h 1686351"/>
                  <a:gd name="connsiteX24" fmla="*/ 1689160 w 1911401"/>
                  <a:gd name="connsiteY24" fmla="*/ 955770 h 1686351"/>
                  <a:gd name="connsiteX25" fmla="*/ 1690491 w 1911401"/>
                  <a:gd name="connsiteY25" fmla="*/ 955770 h 1686351"/>
                  <a:gd name="connsiteX26" fmla="*/ 1680575 w 1911401"/>
                  <a:gd name="connsiteY26" fmla="*/ 833526 h 1686351"/>
                  <a:gd name="connsiteX27" fmla="*/ 1127879 w 1911401"/>
                  <a:gd name="connsiteY27" fmla="*/ 241185 h 1686351"/>
                  <a:gd name="connsiteX28" fmla="*/ 299899 w 1911401"/>
                  <a:gd name="connsiteY28" fmla="*/ 623872 h 1686351"/>
                  <a:gd name="connsiteX29" fmla="*/ 481882 w 1911401"/>
                  <a:gd name="connsiteY29" fmla="*/ 1517674 h 1686351"/>
                  <a:gd name="connsiteX30" fmla="*/ 339639 w 1911401"/>
                  <a:gd name="connsiteY30" fmla="*/ 1686351 h 1686351"/>
                  <a:gd name="connsiteX31" fmla="*/ 103026 w 1911401"/>
                  <a:gd name="connsiteY31" fmla="*/ 524240 h 1686351"/>
                  <a:gd name="connsiteX32" fmla="*/ 1017819 w 1911401"/>
                  <a:gd name="connsiteY32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498937 w 1911401"/>
                  <a:gd name="connsiteY9" fmla="*/ 964066 h 1686351"/>
                  <a:gd name="connsiteX10" fmla="*/ 498541 w 1911401"/>
                  <a:gd name="connsiteY10" fmla="*/ 960376 h 1686351"/>
                  <a:gd name="connsiteX11" fmla="*/ 502381 w 1911401"/>
                  <a:gd name="connsiteY11" fmla="*/ 897493 h 1686351"/>
                  <a:gd name="connsiteX12" fmla="*/ 794565 w 1911401"/>
                  <a:gd name="connsiteY12" fmla="*/ 540175 h 1686351"/>
                  <a:gd name="connsiteX13" fmla="*/ 932798 w 1911401"/>
                  <a:gd name="connsiteY13" fmla="*/ 516036 h 1686351"/>
                  <a:gd name="connsiteX14" fmla="*/ 1291783 w 1911401"/>
                  <a:gd name="connsiteY14" fmla="*/ 694250 h 1686351"/>
                  <a:gd name="connsiteX15" fmla="*/ 1293622 w 1911401"/>
                  <a:gd name="connsiteY15" fmla="*/ 1214789 h 1686351"/>
                  <a:gd name="connsiteX16" fmla="*/ 1116859 w 1911401"/>
                  <a:gd name="connsiteY16" fmla="*/ 1085948 h 1686351"/>
                  <a:gd name="connsiteX17" fmla="*/ 1115935 w 1911401"/>
                  <a:gd name="connsiteY17" fmla="*/ 824336 h 1686351"/>
                  <a:gd name="connsiteX18" fmla="*/ 866044 w 1911401"/>
                  <a:gd name="connsiteY18" fmla="*/ 746901 h 1686351"/>
                  <a:gd name="connsiteX19" fmla="*/ 726575 w 1911401"/>
                  <a:gd name="connsiteY19" fmla="*/ 892232 h 1686351"/>
                  <a:gd name="connsiteX20" fmla="*/ 717681 w 1911401"/>
                  <a:gd name="connsiteY20" fmla="*/ 959664 h 1686351"/>
                  <a:gd name="connsiteX21" fmla="*/ 728069 w 1911401"/>
                  <a:gd name="connsiteY21" fmla="*/ 1056567 h 1686351"/>
                  <a:gd name="connsiteX22" fmla="*/ 1204964 w 1911401"/>
                  <a:gd name="connsiteY22" fmla="*/ 1441550 h 1686351"/>
                  <a:gd name="connsiteX23" fmla="*/ 1689160 w 1911401"/>
                  <a:gd name="connsiteY23" fmla="*/ 955770 h 1686351"/>
                  <a:gd name="connsiteX24" fmla="*/ 1690491 w 1911401"/>
                  <a:gd name="connsiteY24" fmla="*/ 955770 h 1686351"/>
                  <a:gd name="connsiteX25" fmla="*/ 1680575 w 1911401"/>
                  <a:gd name="connsiteY25" fmla="*/ 833526 h 1686351"/>
                  <a:gd name="connsiteX26" fmla="*/ 1127879 w 1911401"/>
                  <a:gd name="connsiteY26" fmla="*/ 241185 h 1686351"/>
                  <a:gd name="connsiteX27" fmla="*/ 299899 w 1911401"/>
                  <a:gd name="connsiteY27" fmla="*/ 623872 h 1686351"/>
                  <a:gd name="connsiteX28" fmla="*/ 481882 w 1911401"/>
                  <a:gd name="connsiteY28" fmla="*/ 1517674 h 1686351"/>
                  <a:gd name="connsiteX29" fmla="*/ 339639 w 1911401"/>
                  <a:gd name="connsiteY29" fmla="*/ 1686351 h 1686351"/>
                  <a:gd name="connsiteX30" fmla="*/ 103026 w 1911401"/>
                  <a:gd name="connsiteY30" fmla="*/ 524240 h 1686351"/>
                  <a:gd name="connsiteX31" fmla="*/ 1017819 w 1911401"/>
                  <a:gd name="connsiteY31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498937 w 1911401"/>
                  <a:gd name="connsiteY9" fmla="*/ 964066 h 1686351"/>
                  <a:gd name="connsiteX10" fmla="*/ 502381 w 1911401"/>
                  <a:gd name="connsiteY10" fmla="*/ 897493 h 1686351"/>
                  <a:gd name="connsiteX11" fmla="*/ 794565 w 1911401"/>
                  <a:gd name="connsiteY11" fmla="*/ 540175 h 1686351"/>
                  <a:gd name="connsiteX12" fmla="*/ 932798 w 1911401"/>
                  <a:gd name="connsiteY12" fmla="*/ 516036 h 1686351"/>
                  <a:gd name="connsiteX13" fmla="*/ 1291783 w 1911401"/>
                  <a:gd name="connsiteY13" fmla="*/ 694250 h 1686351"/>
                  <a:gd name="connsiteX14" fmla="*/ 1293622 w 1911401"/>
                  <a:gd name="connsiteY14" fmla="*/ 1214789 h 1686351"/>
                  <a:gd name="connsiteX15" fmla="*/ 1116859 w 1911401"/>
                  <a:gd name="connsiteY15" fmla="*/ 1085948 h 1686351"/>
                  <a:gd name="connsiteX16" fmla="*/ 1115935 w 1911401"/>
                  <a:gd name="connsiteY16" fmla="*/ 824336 h 1686351"/>
                  <a:gd name="connsiteX17" fmla="*/ 866044 w 1911401"/>
                  <a:gd name="connsiteY17" fmla="*/ 746901 h 1686351"/>
                  <a:gd name="connsiteX18" fmla="*/ 726575 w 1911401"/>
                  <a:gd name="connsiteY18" fmla="*/ 892232 h 1686351"/>
                  <a:gd name="connsiteX19" fmla="*/ 717681 w 1911401"/>
                  <a:gd name="connsiteY19" fmla="*/ 959664 h 1686351"/>
                  <a:gd name="connsiteX20" fmla="*/ 728069 w 1911401"/>
                  <a:gd name="connsiteY20" fmla="*/ 1056567 h 1686351"/>
                  <a:gd name="connsiteX21" fmla="*/ 1204964 w 1911401"/>
                  <a:gd name="connsiteY21" fmla="*/ 1441550 h 1686351"/>
                  <a:gd name="connsiteX22" fmla="*/ 1689160 w 1911401"/>
                  <a:gd name="connsiteY22" fmla="*/ 955770 h 1686351"/>
                  <a:gd name="connsiteX23" fmla="*/ 1690491 w 1911401"/>
                  <a:gd name="connsiteY23" fmla="*/ 955770 h 1686351"/>
                  <a:gd name="connsiteX24" fmla="*/ 1680575 w 1911401"/>
                  <a:gd name="connsiteY24" fmla="*/ 833526 h 1686351"/>
                  <a:gd name="connsiteX25" fmla="*/ 1127879 w 1911401"/>
                  <a:gd name="connsiteY25" fmla="*/ 241185 h 1686351"/>
                  <a:gd name="connsiteX26" fmla="*/ 299899 w 1911401"/>
                  <a:gd name="connsiteY26" fmla="*/ 623872 h 1686351"/>
                  <a:gd name="connsiteX27" fmla="*/ 481882 w 1911401"/>
                  <a:gd name="connsiteY27" fmla="*/ 1517674 h 1686351"/>
                  <a:gd name="connsiteX28" fmla="*/ 339639 w 1911401"/>
                  <a:gd name="connsiteY28" fmla="*/ 1686351 h 1686351"/>
                  <a:gd name="connsiteX29" fmla="*/ 103026 w 1911401"/>
                  <a:gd name="connsiteY29" fmla="*/ 524240 h 1686351"/>
                  <a:gd name="connsiteX30" fmla="*/ 1017819 w 1911401"/>
                  <a:gd name="connsiteY30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502381 w 1911401"/>
                  <a:gd name="connsiteY9" fmla="*/ 897493 h 1686351"/>
                  <a:gd name="connsiteX10" fmla="*/ 794565 w 1911401"/>
                  <a:gd name="connsiteY10" fmla="*/ 540175 h 1686351"/>
                  <a:gd name="connsiteX11" fmla="*/ 932798 w 1911401"/>
                  <a:gd name="connsiteY11" fmla="*/ 516036 h 1686351"/>
                  <a:gd name="connsiteX12" fmla="*/ 1291783 w 1911401"/>
                  <a:gd name="connsiteY12" fmla="*/ 694250 h 1686351"/>
                  <a:gd name="connsiteX13" fmla="*/ 1293622 w 1911401"/>
                  <a:gd name="connsiteY13" fmla="*/ 1214789 h 1686351"/>
                  <a:gd name="connsiteX14" fmla="*/ 1116859 w 1911401"/>
                  <a:gd name="connsiteY14" fmla="*/ 1085948 h 1686351"/>
                  <a:gd name="connsiteX15" fmla="*/ 1115935 w 1911401"/>
                  <a:gd name="connsiteY15" fmla="*/ 824336 h 1686351"/>
                  <a:gd name="connsiteX16" fmla="*/ 866044 w 1911401"/>
                  <a:gd name="connsiteY16" fmla="*/ 746901 h 1686351"/>
                  <a:gd name="connsiteX17" fmla="*/ 726575 w 1911401"/>
                  <a:gd name="connsiteY17" fmla="*/ 892232 h 1686351"/>
                  <a:gd name="connsiteX18" fmla="*/ 717681 w 1911401"/>
                  <a:gd name="connsiteY18" fmla="*/ 959664 h 1686351"/>
                  <a:gd name="connsiteX19" fmla="*/ 728069 w 1911401"/>
                  <a:gd name="connsiteY19" fmla="*/ 1056567 h 1686351"/>
                  <a:gd name="connsiteX20" fmla="*/ 1204964 w 1911401"/>
                  <a:gd name="connsiteY20" fmla="*/ 1441550 h 1686351"/>
                  <a:gd name="connsiteX21" fmla="*/ 1689160 w 1911401"/>
                  <a:gd name="connsiteY21" fmla="*/ 955770 h 1686351"/>
                  <a:gd name="connsiteX22" fmla="*/ 1690491 w 1911401"/>
                  <a:gd name="connsiteY22" fmla="*/ 955770 h 1686351"/>
                  <a:gd name="connsiteX23" fmla="*/ 1680575 w 1911401"/>
                  <a:gd name="connsiteY23" fmla="*/ 833526 h 1686351"/>
                  <a:gd name="connsiteX24" fmla="*/ 1127879 w 1911401"/>
                  <a:gd name="connsiteY24" fmla="*/ 241185 h 1686351"/>
                  <a:gd name="connsiteX25" fmla="*/ 299899 w 1911401"/>
                  <a:gd name="connsiteY25" fmla="*/ 623872 h 1686351"/>
                  <a:gd name="connsiteX26" fmla="*/ 481882 w 1911401"/>
                  <a:gd name="connsiteY26" fmla="*/ 1517674 h 1686351"/>
                  <a:gd name="connsiteX27" fmla="*/ 339639 w 1911401"/>
                  <a:gd name="connsiteY27" fmla="*/ 1686351 h 1686351"/>
                  <a:gd name="connsiteX28" fmla="*/ 103026 w 1911401"/>
                  <a:gd name="connsiteY28" fmla="*/ 524240 h 1686351"/>
                  <a:gd name="connsiteX29" fmla="*/ 1017819 w 1911401"/>
                  <a:gd name="connsiteY29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502381 w 1911401"/>
                  <a:gd name="connsiteY8" fmla="*/ 897493 h 1686351"/>
                  <a:gd name="connsiteX9" fmla="*/ 794565 w 1911401"/>
                  <a:gd name="connsiteY9" fmla="*/ 540175 h 1686351"/>
                  <a:gd name="connsiteX10" fmla="*/ 932798 w 1911401"/>
                  <a:gd name="connsiteY10" fmla="*/ 516036 h 1686351"/>
                  <a:gd name="connsiteX11" fmla="*/ 1291783 w 1911401"/>
                  <a:gd name="connsiteY11" fmla="*/ 694250 h 1686351"/>
                  <a:gd name="connsiteX12" fmla="*/ 1293622 w 1911401"/>
                  <a:gd name="connsiteY12" fmla="*/ 1214789 h 1686351"/>
                  <a:gd name="connsiteX13" fmla="*/ 1116859 w 1911401"/>
                  <a:gd name="connsiteY13" fmla="*/ 1085948 h 1686351"/>
                  <a:gd name="connsiteX14" fmla="*/ 1115935 w 1911401"/>
                  <a:gd name="connsiteY14" fmla="*/ 824336 h 1686351"/>
                  <a:gd name="connsiteX15" fmla="*/ 866044 w 1911401"/>
                  <a:gd name="connsiteY15" fmla="*/ 746901 h 1686351"/>
                  <a:gd name="connsiteX16" fmla="*/ 726575 w 1911401"/>
                  <a:gd name="connsiteY16" fmla="*/ 892232 h 1686351"/>
                  <a:gd name="connsiteX17" fmla="*/ 717681 w 1911401"/>
                  <a:gd name="connsiteY17" fmla="*/ 959664 h 1686351"/>
                  <a:gd name="connsiteX18" fmla="*/ 728069 w 1911401"/>
                  <a:gd name="connsiteY18" fmla="*/ 1056567 h 1686351"/>
                  <a:gd name="connsiteX19" fmla="*/ 1204964 w 1911401"/>
                  <a:gd name="connsiteY19" fmla="*/ 1441550 h 1686351"/>
                  <a:gd name="connsiteX20" fmla="*/ 1689160 w 1911401"/>
                  <a:gd name="connsiteY20" fmla="*/ 955770 h 1686351"/>
                  <a:gd name="connsiteX21" fmla="*/ 1690491 w 1911401"/>
                  <a:gd name="connsiteY21" fmla="*/ 955770 h 1686351"/>
                  <a:gd name="connsiteX22" fmla="*/ 1680575 w 1911401"/>
                  <a:gd name="connsiteY22" fmla="*/ 833526 h 1686351"/>
                  <a:gd name="connsiteX23" fmla="*/ 1127879 w 1911401"/>
                  <a:gd name="connsiteY23" fmla="*/ 241185 h 1686351"/>
                  <a:gd name="connsiteX24" fmla="*/ 299899 w 1911401"/>
                  <a:gd name="connsiteY24" fmla="*/ 623872 h 1686351"/>
                  <a:gd name="connsiteX25" fmla="*/ 481882 w 1911401"/>
                  <a:gd name="connsiteY25" fmla="*/ 1517674 h 1686351"/>
                  <a:gd name="connsiteX26" fmla="*/ 339639 w 1911401"/>
                  <a:gd name="connsiteY26" fmla="*/ 1686351 h 1686351"/>
                  <a:gd name="connsiteX27" fmla="*/ 103026 w 1911401"/>
                  <a:gd name="connsiteY27" fmla="*/ 524240 h 1686351"/>
                  <a:gd name="connsiteX28" fmla="*/ 1017819 w 1911401"/>
                  <a:gd name="connsiteY28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17681 w 1911401"/>
                  <a:gd name="connsiteY16" fmla="*/ 959664 h 1686351"/>
                  <a:gd name="connsiteX17" fmla="*/ 728069 w 1911401"/>
                  <a:gd name="connsiteY17" fmla="*/ 1056567 h 1686351"/>
                  <a:gd name="connsiteX18" fmla="*/ 1204964 w 1911401"/>
                  <a:gd name="connsiteY18" fmla="*/ 1441550 h 1686351"/>
                  <a:gd name="connsiteX19" fmla="*/ 1689160 w 1911401"/>
                  <a:gd name="connsiteY19" fmla="*/ 955770 h 1686351"/>
                  <a:gd name="connsiteX20" fmla="*/ 1690491 w 1911401"/>
                  <a:gd name="connsiteY20" fmla="*/ 955770 h 1686351"/>
                  <a:gd name="connsiteX21" fmla="*/ 1680575 w 1911401"/>
                  <a:gd name="connsiteY21" fmla="*/ 833526 h 1686351"/>
                  <a:gd name="connsiteX22" fmla="*/ 1127879 w 1911401"/>
                  <a:gd name="connsiteY22" fmla="*/ 241185 h 1686351"/>
                  <a:gd name="connsiteX23" fmla="*/ 299899 w 1911401"/>
                  <a:gd name="connsiteY23" fmla="*/ 623872 h 1686351"/>
                  <a:gd name="connsiteX24" fmla="*/ 481882 w 1911401"/>
                  <a:gd name="connsiteY24" fmla="*/ 1517674 h 1686351"/>
                  <a:gd name="connsiteX25" fmla="*/ 339639 w 1911401"/>
                  <a:gd name="connsiteY25" fmla="*/ 1686351 h 1686351"/>
                  <a:gd name="connsiteX26" fmla="*/ 103026 w 1911401"/>
                  <a:gd name="connsiteY26" fmla="*/ 524240 h 1686351"/>
                  <a:gd name="connsiteX27" fmla="*/ 1017819 w 1911401"/>
                  <a:gd name="connsiteY27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17681 w 1911401"/>
                  <a:gd name="connsiteY16" fmla="*/ 959664 h 1686351"/>
                  <a:gd name="connsiteX17" fmla="*/ 728069 w 1911401"/>
                  <a:gd name="connsiteY17" fmla="*/ 1056567 h 1686351"/>
                  <a:gd name="connsiteX18" fmla="*/ 1204964 w 1911401"/>
                  <a:gd name="connsiteY18" fmla="*/ 1441550 h 1686351"/>
                  <a:gd name="connsiteX19" fmla="*/ 1689160 w 1911401"/>
                  <a:gd name="connsiteY19" fmla="*/ 955770 h 1686351"/>
                  <a:gd name="connsiteX20" fmla="*/ 1690491 w 1911401"/>
                  <a:gd name="connsiteY20" fmla="*/ 955770 h 1686351"/>
                  <a:gd name="connsiteX21" fmla="*/ 1680575 w 1911401"/>
                  <a:gd name="connsiteY21" fmla="*/ 833526 h 1686351"/>
                  <a:gd name="connsiteX22" fmla="*/ 1127879 w 1911401"/>
                  <a:gd name="connsiteY22" fmla="*/ 241185 h 1686351"/>
                  <a:gd name="connsiteX23" fmla="*/ 299899 w 1911401"/>
                  <a:gd name="connsiteY23" fmla="*/ 623872 h 1686351"/>
                  <a:gd name="connsiteX24" fmla="*/ 481882 w 1911401"/>
                  <a:gd name="connsiteY24" fmla="*/ 1517674 h 1686351"/>
                  <a:gd name="connsiteX25" fmla="*/ 339639 w 1911401"/>
                  <a:gd name="connsiteY25" fmla="*/ 1686351 h 1686351"/>
                  <a:gd name="connsiteX26" fmla="*/ 103026 w 1911401"/>
                  <a:gd name="connsiteY26" fmla="*/ 524240 h 1686351"/>
                  <a:gd name="connsiteX27" fmla="*/ 1017819 w 1911401"/>
                  <a:gd name="connsiteY27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17681 w 1911401"/>
                  <a:gd name="connsiteY16" fmla="*/ 959664 h 1686351"/>
                  <a:gd name="connsiteX17" fmla="*/ 728069 w 1911401"/>
                  <a:gd name="connsiteY17" fmla="*/ 1056567 h 1686351"/>
                  <a:gd name="connsiteX18" fmla="*/ 1204964 w 1911401"/>
                  <a:gd name="connsiteY18" fmla="*/ 1441550 h 1686351"/>
                  <a:gd name="connsiteX19" fmla="*/ 1689160 w 1911401"/>
                  <a:gd name="connsiteY19" fmla="*/ 955770 h 1686351"/>
                  <a:gd name="connsiteX20" fmla="*/ 1690491 w 1911401"/>
                  <a:gd name="connsiteY20" fmla="*/ 955770 h 1686351"/>
                  <a:gd name="connsiteX21" fmla="*/ 1680575 w 1911401"/>
                  <a:gd name="connsiteY21" fmla="*/ 833526 h 1686351"/>
                  <a:gd name="connsiteX22" fmla="*/ 1127879 w 1911401"/>
                  <a:gd name="connsiteY22" fmla="*/ 241185 h 1686351"/>
                  <a:gd name="connsiteX23" fmla="*/ 299899 w 1911401"/>
                  <a:gd name="connsiteY23" fmla="*/ 623872 h 1686351"/>
                  <a:gd name="connsiteX24" fmla="*/ 481882 w 1911401"/>
                  <a:gd name="connsiteY24" fmla="*/ 1517674 h 1686351"/>
                  <a:gd name="connsiteX25" fmla="*/ 339639 w 1911401"/>
                  <a:gd name="connsiteY25" fmla="*/ 1686351 h 1686351"/>
                  <a:gd name="connsiteX26" fmla="*/ 103026 w 1911401"/>
                  <a:gd name="connsiteY26" fmla="*/ 524240 h 1686351"/>
                  <a:gd name="connsiteX27" fmla="*/ 1017819 w 1911401"/>
                  <a:gd name="connsiteY27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911401" h="1686351">
                    <a:moveTo>
                      <a:pt x="1017819" y="2040"/>
                    </a:moveTo>
                    <a:cubicBezTo>
                      <a:pt x="1071624" y="5569"/>
                      <a:pt x="1125706" y="13702"/>
                      <a:pt x="1179556" y="26675"/>
                    </a:cubicBezTo>
                    <a:cubicBezTo>
                      <a:pt x="1610357" y="130460"/>
                      <a:pt x="1913307" y="516775"/>
                      <a:pt x="1911392" y="959897"/>
                    </a:cubicBezTo>
                    <a:lnTo>
                      <a:pt x="1907813" y="959882"/>
                    </a:lnTo>
                    <a:lnTo>
                      <a:pt x="1893968" y="1097512"/>
                    </a:lnTo>
                    <a:cubicBezTo>
                      <a:pt x="1828524" y="1418043"/>
                      <a:pt x="1545509" y="1659506"/>
                      <a:pt x="1205679" y="1660616"/>
                    </a:cubicBezTo>
                    <a:cubicBezTo>
                      <a:pt x="865849" y="1661727"/>
                      <a:pt x="581262" y="1422119"/>
                      <a:pt x="513725" y="1102022"/>
                    </a:cubicBezTo>
                    <a:cubicBezTo>
                      <a:pt x="502801" y="998127"/>
                      <a:pt x="496637" y="965669"/>
                      <a:pt x="502381" y="897493"/>
                    </a:cubicBezTo>
                    <a:cubicBezTo>
                      <a:pt x="524078" y="734767"/>
                      <a:pt x="635664" y="595117"/>
                      <a:pt x="794565" y="540175"/>
                    </a:cubicBezTo>
                    <a:cubicBezTo>
                      <a:pt x="839966" y="524477"/>
                      <a:pt x="886600" y="516603"/>
                      <a:pt x="932798" y="516036"/>
                    </a:cubicBezTo>
                    <a:cubicBezTo>
                      <a:pt x="1071395" y="514334"/>
                      <a:pt x="1206076" y="578393"/>
                      <a:pt x="1291783" y="694250"/>
                    </a:cubicBezTo>
                    <a:cubicBezTo>
                      <a:pt x="1406059" y="848726"/>
                      <a:pt x="1406803" y="1059510"/>
                      <a:pt x="1293622" y="1214789"/>
                    </a:cubicBezTo>
                    <a:lnTo>
                      <a:pt x="1116859" y="1085948"/>
                    </a:lnTo>
                    <a:cubicBezTo>
                      <a:pt x="1173742" y="1007908"/>
                      <a:pt x="1173368" y="901972"/>
                      <a:pt x="1115935" y="824336"/>
                    </a:cubicBezTo>
                    <a:cubicBezTo>
                      <a:pt x="1058502" y="746700"/>
                      <a:pt x="957313" y="715344"/>
                      <a:pt x="866044" y="746901"/>
                    </a:cubicBezTo>
                    <a:cubicBezTo>
                      <a:pt x="797593" y="770569"/>
                      <a:pt x="749890" y="835072"/>
                      <a:pt x="726575" y="892232"/>
                    </a:cubicBezTo>
                    <a:cubicBezTo>
                      <a:pt x="703260" y="949392"/>
                      <a:pt x="715665" y="975595"/>
                      <a:pt x="728069" y="1056567"/>
                    </a:cubicBezTo>
                    <a:cubicBezTo>
                      <a:pt x="774616" y="1277178"/>
                      <a:pt x="970754" y="1442316"/>
                      <a:pt x="1204964" y="1441550"/>
                    </a:cubicBezTo>
                    <a:cubicBezTo>
                      <a:pt x="1472633" y="1440675"/>
                      <a:pt x="1689160" y="1223440"/>
                      <a:pt x="1689160" y="955770"/>
                    </a:cubicBezTo>
                    <a:lnTo>
                      <a:pt x="1690491" y="955770"/>
                    </a:lnTo>
                    <a:lnTo>
                      <a:pt x="1680575" y="833526"/>
                    </a:lnTo>
                    <a:cubicBezTo>
                      <a:pt x="1632433" y="547245"/>
                      <a:pt x="1417799" y="311030"/>
                      <a:pt x="1127879" y="241185"/>
                    </a:cubicBezTo>
                    <a:cubicBezTo>
                      <a:pt x="796541" y="161362"/>
                      <a:pt x="453793" y="319778"/>
                      <a:pt x="299899" y="623872"/>
                    </a:cubicBezTo>
                    <a:cubicBezTo>
                      <a:pt x="146005" y="927966"/>
                      <a:pt x="221339" y="1297962"/>
                      <a:pt x="481882" y="1517674"/>
                    </a:cubicBezTo>
                    <a:lnTo>
                      <a:pt x="339639" y="1686351"/>
                    </a:lnTo>
                    <a:cubicBezTo>
                      <a:pt x="883" y="1400684"/>
                      <a:pt x="-97065" y="919619"/>
                      <a:pt x="103026" y="524240"/>
                    </a:cubicBezTo>
                    <a:cubicBezTo>
                      <a:pt x="278106" y="178283"/>
                      <a:pt x="641182" y="-22658"/>
                      <a:pt x="1017819" y="2040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56" name="フリーフォーム: 図形 355">
                <a:extLst>
                  <a:ext uri="{FF2B5EF4-FFF2-40B4-BE49-F238E27FC236}">
                    <a16:creationId xmlns:a16="http://schemas.microsoft.com/office/drawing/2014/main" id="{94FF144F-4F66-4BB5-B2EF-53391A0141A0}"/>
                  </a:ext>
                </a:extLst>
              </p:cNvPr>
              <p:cNvSpPr/>
              <p:nvPr/>
            </p:nvSpPr>
            <p:spPr>
              <a:xfrm>
                <a:off x="8066820" y="4323863"/>
                <a:ext cx="230758" cy="203586"/>
              </a:xfrm>
              <a:custGeom>
                <a:avLst/>
                <a:gdLst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498937 w 1911401"/>
                  <a:gd name="connsiteY9" fmla="*/ 964066 h 1686351"/>
                  <a:gd name="connsiteX10" fmla="*/ 498541 w 1911401"/>
                  <a:gd name="connsiteY10" fmla="*/ 960376 h 1686351"/>
                  <a:gd name="connsiteX11" fmla="*/ 499128 w 1911401"/>
                  <a:gd name="connsiteY11" fmla="*/ 960372 h 1686351"/>
                  <a:gd name="connsiteX12" fmla="*/ 502381 w 1911401"/>
                  <a:gd name="connsiteY12" fmla="*/ 897493 h 1686351"/>
                  <a:gd name="connsiteX13" fmla="*/ 794565 w 1911401"/>
                  <a:gd name="connsiteY13" fmla="*/ 540175 h 1686351"/>
                  <a:gd name="connsiteX14" fmla="*/ 932798 w 1911401"/>
                  <a:gd name="connsiteY14" fmla="*/ 516036 h 1686351"/>
                  <a:gd name="connsiteX15" fmla="*/ 1291783 w 1911401"/>
                  <a:gd name="connsiteY15" fmla="*/ 694250 h 1686351"/>
                  <a:gd name="connsiteX16" fmla="*/ 1293622 w 1911401"/>
                  <a:gd name="connsiteY16" fmla="*/ 1214789 h 1686351"/>
                  <a:gd name="connsiteX17" fmla="*/ 1116859 w 1911401"/>
                  <a:gd name="connsiteY17" fmla="*/ 1085948 h 1686351"/>
                  <a:gd name="connsiteX18" fmla="*/ 1115935 w 1911401"/>
                  <a:gd name="connsiteY18" fmla="*/ 824336 h 1686351"/>
                  <a:gd name="connsiteX19" fmla="*/ 866044 w 1911401"/>
                  <a:gd name="connsiteY19" fmla="*/ 746901 h 1686351"/>
                  <a:gd name="connsiteX20" fmla="*/ 726575 w 1911401"/>
                  <a:gd name="connsiteY20" fmla="*/ 892232 h 1686351"/>
                  <a:gd name="connsiteX21" fmla="*/ 717681 w 1911401"/>
                  <a:gd name="connsiteY21" fmla="*/ 959664 h 1686351"/>
                  <a:gd name="connsiteX22" fmla="*/ 728069 w 1911401"/>
                  <a:gd name="connsiteY22" fmla="*/ 1056567 h 1686351"/>
                  <a:gd name="connsiteX23" fmla="*/ 1204964 w 1911401"/>
                  <a:gd name="connsiteY23" fmla="*/ 1441550 h 1686351"/>
                  <a:gd name="connsiteX24" fmla="*/ 1689160 w 1911401"/>
                  <a:gd name="connsiteY24" fmla="*/ 955770 h 1686351"/>
                  <a:gd name="connsiteX25" fmla="*/ 1690491 w 1911401"/>
                  <a:gd name="connsiteY25" fmla="*/ 955770 h 1686351"/>
                  <a:gd name="connsiteX26" fmla="*/ 1680575 w 1911401"/>
                  <a:gd name="connsiteY26" fmla="*/ 833526 h 1686351"/>
                  <a:gd name="connsiteX27" fmla="*/ 1127879 w 1911401"/>
                  <a:gd name="connsiteY27" fmla="*/ 241185 h 1686351"/>
                  <a:gd name="connsiteX28" fmla="*/ 299899 w 1911401"/>
                  <a:gd name="connsiteY28" fmla="*/ 623872 h 1686351"/>
                  <a:gd name="connsiteX29" fmla="*/ 481882 w 1911401"/>
                  <a:gd name="connsiteY29" fmla="*/ 1517674 h 1686351"/>
                  <a:gd name="connsiteX30" fmla="*/ 339639 w 1911401"/>
                  <a:gd name="connsiteY30" fmla="*/ 1686351 h 1686351"/>
                  <a:gd name="connsiteX31" fmla="*/ 103026 w 1911401"/>
                  <a:gd name="connsiteY31" fmla="*/ 524240 h 1686351"/>
                  <a:gd name="connsiteX32" fmla="*/ 1017819 w 1911401"/>
                  <a:gd name="connsiteY32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498937 w 1911401"/>
                  <a:gd name="connsiteY9" fmla="*/ 964066 h 1686351"/>
                  <a:gd name="connsiteX10" fmla="*/ 498541 w 1911401"/>
                  <a:gd name="connsiteY10" fmla="*/ 960376 h 1686351"/>
                  <a:gd name="connsiteX11" fmla="*/ 502381 w 1911401"/>
                  <a:gd name="connsiteY11" fmla="*/ 897493 h 1686351"/>
                  <a:gd name="connsiteX12" fmla="*/ 794565 w 1911401"/>
                  <a:gd name="connsiteY12" fmla="*/ 540175 h 1686351"/>
                  <a:gd name="connsiteX13" fmla="*/ 932798 w 1911401"/>
                  <a:gd name="connsiteY13" fmla="*/ 516036 h 1686351"/>
                  <a:gd name="connsiteX14" fmla="*/ 1291783 w 1911401"/>
                  <a:gd name="connsiteY14" fmla="*/ 694250 h 1686351"/>
                  <a:gd name="connsiteX15" fmla="*/ 1293622 w 1911401"/>
                  <a:gd name="connsiteY15" fmla="*/ 1214789 h 1686351"/>
                  <a:gd name="connsiteX16" fmla="*/ 1116859 w 1911401"/>
                  <a:gd name="connsiteY16" fmla="*/ 1085948 h 1686351"/>
                  <a:gd name="connsiteX17" fmla="*/ 1115935 w 1911401"/>
                  <a:gd name="connsiteY17" fmla="*/ 824336 h 1686351"/>
                  <a:gd name="connsiteX18" fmla="*/ 866044 w 1911401"/>
                  <a:gd name="connsiteY18" fmla="*/ 746901 h 1686351"/>
                  <a:gd name="connsiteX19" fmla="*/ 726575 w 1911401"/>
                  <a:gd name="connsiteY19" fmla="*/ 892232 h 1686351"/>
                  <a:gd name="connsiteX20" fmla="*/ 717681 w 1911401"/>
                  <a:gd name="connsiteY20" fmla="*/ 959664 h 1686351"/>
                  <a:gd name="connsiteX21" fmla="*/ 728069 w 1911401"/>
                  <a:gd name="connsiteY21" fmla="*/ 1056567 h 1686351"/>
                  <a:gd name="connsiteX22" fmla="*/ 1204964 w 1911401"/>
                  <a:gd name="connsiteY22" fmla="*/ 1441550 h 1686351"/>
                  <a:gd name="connsiteX23" fmla="*/ 1689160 w 1911401"/>
                  <a:gd name="connsiteY23" fmla="*/ 955770 h 1686351"/>
                  <a:gd name="connsiteX24" fmla="*/ 1690491 w 1911401"/>
                  <a:gd name="connsiteY24" fmla="*/ 955770 h 1686351"/>
                  <a:gd name="connsiteX25" fmla="*/ 1680575 w 1911401"/>
                  <a:gd name="connsiteY25" fmla="*/ 833526 h 1686351"/>
                  <a:gd name="connsiteX26" fmla="*/ 1127879 w 1911401"/>
                  <a:gd name="connsiteY26" fmla="*/ 241185 h 1686351"/>
                  <a:gd name="connsiteX27" fmla="*/ 299899 w 1911401"/>
                  <a:gd name="connsiteY27" fmla="*/ 623872 h 1686351"/>
                  <a:gd name="connsiteX28" fmla="*/ 481882 w 1911401"/>
                  <a:gd name="connsiteY28" fmla="*/ 1517674 h 1686351"/>
                  <a:gd name="connsiteX29" fmla="*/ 339639 w 1911401"/>
                  <a:gd name="connsiteY29" fmla="*/ 1686351 h 1686351"/>
                  <a:gd name="connsiteX30" fmla="*/ 103026 w 1911401"/>
                  <a:gd name="connsiteY30" fmla="*/ 524240 h 1686351"/>
                  <a:gd name="connsiteX31" fmla="*/ 1017819 w 1911401"/>
                  <a:gd name="connsiteY31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498937 w 1911401"/>
                  <a:gd name="connsiteY9" fmla="*/ 964066 h 1686351"/>
                  <a:gd name="connsiteX10" fmla="*/ 502381 w 1911401"/>
                  <a:gd name="connsiteY10" fmla="*/ 897493 h 1686351"/>
                  <a:gd name="connsiteX11" fmla="*/ 794565 w 1911401"/>
                  <a:gd name="connsiteY11" fmla="*/ 540175 h 1686351"/>
                  <a:gd name="connsiteX12" fmla="*/ 932798 w 1911401"/>
                  <a:gd name="connsiteY12" fmla="*/ 516036 h 1686351"/>
                  <a:gd name="connsiteX13" fmla="*/ 1291783 w 1911401"/>
                  <a:gd name="connsiteY13" fmla="*/ 694250 h 1686351"/>
                  <a:gd name="connsiteX14" fmla="*/ 1293622 w 1911401"/>
                  <a:gd name="connsiteY14" fmla="*/ 1214789 h 1686351"/>
                  <a:gd name="connsiteX15" fmla="*/ 1116859 w 1911401"/>
                  <a:gd name="connsiteY15" fmla="*/ 1085948 h 1686351"/>
                  <a:gd name="connsiteX16" fmla="*/ 1115935 w 1911401"/>
                  <a:gd name="connsiteY16" fmla="*/ 824336 h 1686351"/>
                  <a:gd name="connsiteX17" fmla="*/ 866044 w 1911401"/>
                  <a:gd name="connsiteY17" fmla="*/ 746901 h 1686351"/>
                  <a:gd name="connsiteX18" fmla="*/ 726575 w 1911401"/>
                  <a:gd name="connsiteY18" fmla="*/ 892232 h 1686351"/>
                  <a:gd name="connsiteX19" fmla="*/ 717681 w 1911401"/>
                  <a:gd name="connsiteY19" fmla="*/ 959664 h 1686351"/>
                  <a:gd name="connsiteX20" fmla="*/ 728069 w 1911401"/>
                  <a:gd name="connsiteY20" fmla="*/ 1056567 h 1686351"/>
                  <a:gd name="connsiteX21" fmla="*/ 1204964 w 1911401"/>
                  <a:gd name="connsiteY21" fmla="*/ 1441550 h 1686351"/>
                  <a:gd name="connsiteX22" fmla="*/ 1689160 w 1911401"/>
                  <a:gd name="connsiteY22" fmla="*/ 955770 h 1686351"/>
                  <a:gd name="connsiteX23" fmla="*/ 1690491 w 1911401"/>
                  <a:gd name="connsiteY23" fmla="*/ 955770 h 1686351"/>
                  <a:gd name="connsiteX24" fmla="*/ 1680575 w 1911401"/>
                  <a:gd name="connsiteY24" fmla="*/ 833526 h 1686351"/>
                  <a:gd name="connsiteX25" fmla="*/ 1127879 w 1911401"/>
                  <a:gd name="connsiteY25" fmla="*/ 241185 h 1686351"/>
                  <a:gd name="connsiteX26" fmla="*/ 299899 w 1911401"/>
                  <a:gd name="connsiteY26" fmla="*/ 623872 h 1686351"/>
                  <a:gd name="connsiteX27" fmla="*/ 481882 w 1911401"/>
                  <a:gd name="connsiteY27" fmla="*/ 1517674 h 1686351"/>
                  <a:gd name="connsiteX28" fmla="*/ 339639 w 1911401"/>
                  <a:gd name="connsiteY28" fmla="*/ 1686351 h 1686351"/>
                  <a:gd name="connsiteX29" fmla="*/ 103026 w 1911401"/>
                  <a:gd name="connsiteY29" fmla="*/ 524240 h 1686351"/>
                  <a:gd name="connsiteX30" fmla="*/ 1017819 w 1911401"/>
                  <a:gd name="connsiteY30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502381 w 1911401"/>
                  <a:gd name="connsiteY9" fmla="*/ 897493 h 1686351"/>
                  <a:gd name="connsiteX10" fmla="*/ 794565 w 1911401"/>
                  <a:gd name="connsiteY10" fmla="*/ 540175 h 1686351"/>
                  <a:gd name="connsiteX11" fmla="*/ 932798 w 1911401"/>
                  <a:gd name="connsiteY11" fmla="*/ 516036 h 1686351"/>
                  <a:gd name="connsiteX12" fmla="*/ 1291783 w 1911401"/>
                  <a:gd name="connsiteY12" fmla="*/ 694250 h 1686351"/>
                  <a:gd name="connsiteX13" fmla="*/ 1293622 w 1911401"/>
                  <a:gd name="connsiteY13" fmla="*/ 1214789 h 1686351"/>
                  <a:gd name="connsiteX14" fmla="*/ 1116859 w 1911401"/>
                  <a:gd name="connsiteY14" fmla="*/ 1085948 h 1686351"/>
                  <a:gd name="connsiteX15" fmla="*/ 1115935 w 1911401"/>
                  <a:gd name="connsiteY15" fmla="*/ 824336 h 1686351"/>
                  <a:gd name="connsiteX16" fmla="*/ 866044 w 1911401"/>
                  <a:gd name="connsiteY16" fmla="*/ 746901 h 1686351"/>
                  <a:gd name="connsiteX17" fmla="*/ 726575 w 1911401"/>
                  <a:gd name="connsiteY17" fmla="*/ 892232 h 1686351"/>
                  <a:gd name="connsiteX18" fmla="*/ 717681 w 1911401"/>
                  <a:gd name="connsiteY18" fmla="*/ 959664 h 1686351"/>
                  <a:gd name="connsiteX19" fmla="*/ 728069 w 1911401"/>
                  <a:gd name="connsiteY19" fmla="*/ 1056567 h 1686351"/>
                  <a:gd name="connsiteX20" fmla="*/ 1204964 w 1911401"/>
                  <a:gd name="connsiteY20" fmla="*/ 1441550 h 1686351"/>
                  <a:gd name="connsiteX21" fmla="*/ 1689160 w 1911401"/>
                  <a:gd name="connsiteY21" fmla="*/ 955770 h 1686351"/>
                  <a:gd name="connsiteX22" fmla="*/ 1690491 w 1911401"/>
                  <a:gd name="connsiteY22" fmla="*/ 955770 h 1686351"/>
                  <a:gd name="connsiteX23" fmla="*/ 1680575 w 1911401"/>
                  <a:gd name="connsiteY23" fmla="*/ 833526 h 1686351"/>
                  <a:gd name="connsiteX24" fmla="*/ 1127879 w 1911401"/>
                  <a:gd name="connsiteY24" fmla="*/ 241185 h 1686351"/>
                  <a:gd name="connsiteX25" fmla="*/ 299899 w 1911401"/>
                  <a:gd name="connsiteY25" fmla="*/ 623872 h 1686351"/>
                  <a:gd name="connsiteX26" fmla="*/ 481882 w 1911401"/>
                  <a:gd name="connsiteY26" fmla="*/ 1517674 h 1686351"/>
                  <a:gd name="connsiteX27" fmla="*/ 339639 w 1911401"/>
                  <a:gd name="connsiteY27" fmla="*/ 1686351 h 1686351"/>
                  <a:gd name="connsiteX28" fmla="*/ 103026 w 1911401"/>
                  <a:gd name="connsiteY28" fmla="*/ 524240 h 1686351"/>
                  <a:gd name="connsiteX29" fmla="*/ 1017819 w 1911401"/>
                  <a:gd name="connsiteY29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502381 w 1911401"/>
                  <a:gd name="connsiteY8" fmla="*/ 897493 h 1686351"/>
                  <a:gd name="connsiteX9" fmla="*/ 794565 w 1911401"/>
                  <a:gd name="connsiteY9" fmla="*/ 540175 h 1686351"/>
                  <a:gd name="connsiteX10" fmla="*/ 932798 w 1911401"/>
                  <a:gd name="connsiteY10" fmla="*/ 516036 h 1686351"/>
                  <a:gd name="connsiteX11" fmla="*/ 1291783 w 1911401"/>
                  <a:gd name="connsiteY11" fmla="*/ 694250 h 1686351"/>
                  <a:gd name="connsiteX12" fmla="*/ 1293622 w 1911401"/>
                  <a:gd name="connsiteY12" fmla="*/ 1214789 h 1686351"/>
                  <a:gd name="connsiteX13" fmla="*/ 1116859 w 1911401"/>
                  <a:gd name="connsiteY13" fmla="*/ 1085948 h 1686351"/>
                  <a:gd name="connsiteX14" fmla="*/ 1115935 w 1911401"/>
                  <a:gd name="connsiteY14" fmla="*/ 824336 h 1686351"/>
                  <a:gd name="connsiteX15" fmla="*/ 866044 w 1911401"/>
                  <a:gd name="connsiteY15" fmla="*/ 746901 h 1686351"/>
                  <a:gd name="connsiteX16" fmla="*/ 726575 w 1911401"/>
                  <a:gd name="connsiteY16" fmla="*/ 892232 h 1686351"/>
                  <a:gd name="connsiteX17" fmla="*/ 717681 w 1911401"/>
                  <a:gd name="connsiteY17" fmla="*/ 959664 h 1686351"/>
                  <a:gd name="connsiteX18" fmla="*/ 728069 w 1911401"/>
                  <a:gd name="connsiteY18" fmla="*/ 1056567 h 1686351"/>
                  <a:gd name="connsiteX19" fmla="*/ 1204964 w 1911401"/>
                  <a:gd name="connsiteY19" fmla="*/ 1441550 h 1686351"/>
                  <a:gd name="connsiteX20" fmla="*/ 1689160 w 1911401"/>
                  <a:gd name="connsiteY20" fmla="*/ 955770 h 1686351"/>
                  <a:gd name="connsiteX21" fmla="*/ 1690491 w 1911401"/>
                  <a:gd name="connsiteY21" fmla="*/ 955770 h 1686351"/>
                  <a:gd name="connsiteX22" fmla="*/ 1680575 w 1911401"/>
                  <a:gd name="connsiteY22" fmla="*/ 833526 h 1686351"/>
                  <a:gd name="connsiteX23" fmla="*/ 1127879 w 1911401"/>
                  <a:gd name="connsiteY23" fmla="*/ 241185 h 1686351"/>
                  <a:gd name="connsiteX24" fmla="*/ 299899 w 1911401"/>
                  <a:gd name="connsiteY24" fmla="*/ 623872 h 1686351"/>
                  <a:gd name="connsiteX25" fmla="*/ 481882 w 1911401"/>
                  <a:gd name="connsiteY25" fmla="*/ 1517674 h 1686351"/>
                  <a:gd name="connsiteX26" fmla="*/ 339639 w 1911401"/>
                  <a:gd name="connsiteY26" fmla="*/ 1686351 h 1686351"/>
                  <a:gd name="connsiteX27" fmla="*/ 103026 w 1911401"/>
                  <a:gd name="connsiteY27" fmla="*/ 524240 h 1686351"/>
                  <a:gd name="connsiteX28" fmla="*/ 1017819 w 1911401"/>
                  <a:gd name="connsiteY28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17681 w 1911401"/>
                  <a:gd name="connsiteY16" fmla="*/ 959664 h 1686351"/>
                  <a:gd name="connsiteX17" fmla="*/ 728069 w 1911401"/>
                  <a:gd name="connsiteY17" fmla="*/ 1056567 h 1686351"/>
                  <a:gd name="connsiteX18" fmla="*/ 1204964 w 1911401"/>
                  <a:gd name="connsiteY18" fmla="*/ 1441550 h 1686351"/>
                  <a:gd name="connsiteX19" fmla="*/ 1689160 w 1911401"/>
                  <a:gd name="connsiteY19" fmla="*/ 955770 h 1686351"/>
                  <a:gd name="connsiteX20" fmla="*/ 1690491 w 1911401"/>
                  <a:gd name="connsiteY20" fmla="*/ 955770 h 1686351"/>
                  <a:gd name="connsiteX21" fmla="*/ 1680575 w 1911401"/>
                  <a:gd name="connsiteY21" fmla="*/ 833526 h 1686351"/>
                  <a:gd name="connsiteX22" fmla="*/ 1127879 w 1911401"/>
                  <a:gd name="connsiteY22" fmla="*/ 241185 h 1686351"/>
                  <a:gd name="connsiteX23" fmla="*/ 299899 w 1911401"/>
                  <a:gd name="connsiteY23" fmla="*/ 623872 h 1686351"/>
                  <a:gd name="connsiteX24" fmla="*/ 481882 w 1911401"/>
                  <a:gd name="connsiteY24" fmla="*/ 1517674 h 1686351"/>
                  <a:gd name="connsiteX25" fmla="*/ 339639 w 1911401"/>
                  <a:gd name="connsiteY25" fmla="*/ 1686351 h 1686351"/>
                  <a:gd name="connsiteX26" fmla="*/ 103026 w 1911401"/>
                  <a:gd name="connsiteY26" fmla="*/ 524240 h 1686351"/>
                  <a:gd name="connsiteX27" fmla="*/ 1017819 w 1911401"/>
                  <a:gd name="connsiteY27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17681 w 1911401"/>
                  <a:gd name="connsiteY16" fmla="*/ 959664 h 1686351"/>
                  <a:gd name="connsiteX17" fmla="*/ 728069 w 1911401"/>
                  <a:gd name="connsiteY17" fmla="*/ 1056567 h 1686351"/>
                  <a:gd name="connsiteX18" fmla="*/ 1204964 w 1911401"/>
                  <a:gd name="connsiteY18" fmla="*/ 1441550 h 1686351"/>
                  <a:gd name="connsiteX19" fmla="*/ 1689160 w 1911401"/>
                  <a:gd name="connsiteY19" fmla="*/ 955770 h 1686351"/>
                  <a:gd name="connsiteX20" fmla="*/ 1690491 w 1911401"/>
                  <a:gd name="connsiteY20" fmla="*/ 955770 h 1686351"/>
                  <a:gd name="connsiteX21" fmla="*/ 1680575 w 1911401"/>
                  <a:gd name="connsiteY21" fmla="*/ 833526 h 1686351"/>
                  <a:gd name="connsiteX22" fmla="*/ 1127879 w 1911401"/>
                  <a:gd name="connsiteY22" fmla="*/ 241185 h 1686351"/>
                  <a:gd name="connsiteX23" fmla="*/ 299899 w 1911401"/>
                  <a:gd name="connsiteY23" fmla="*/ 623872 h 1686351"/>
                  <a:gd name="connsiteX24" fmla="*/ 481882 w 1911401"/>
                  <a:gd name="connsiteY24" fmla="*/ 1517674 h 1686351"/>
                  <a:gd name="connsiteX25" fmla="*/ 339639 w 1911401"/>
                  <a:gd name="connsiteY25" fmla="*/ 1686351 h 1686351"/>
                  <a:gd name="connsiteX26" fmla="*/ 103026 w 1911401"/>
                  <a:gd name="connsiteY26" fmla="*/ 524240 h 1686351"/>
                  <a:gd name="connsiteX27" fmla="*/ 1017819 w 1911401"/>
                  <a:gd name="connsiteY27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17681 w 1911401"/>
                  <a:gd name="connsiteY16" fmla="*/ 959664 h 1686351"/>
                  <a:gd name="connsiteX17" fmla="*/ 728069 w 1911401"/>
                  <a:gd name="connsiteY17" fmla="*/ 1056567 h 1686351"/>
                  <a:gd name="connsiteX18" fmla="*/ 1204964 w 1911401"/>
                  <a:gd name="connsiteY18" fmla="*/ 1441550 h 1686351"/>
                  <a:gd name="connsiteX19" fmla="*/ 1689160 w 1911401"/>
                  <a:gd name="connsiteY19" fmla="*/ 955770 h 1686351"/>
                  <a:gd name="connsiteX20" fmla="*/ 1690491 w 1911401"/>
                  <a:gd name="connsiteY20" fmla="*/ 955770 h 1686351"/>
                  <a:gd name="connsiteX21" fmla="*/ 1680575 w 1911401"/>
                  <a:gd name="connsiteY21" fmla="*/ 833526 h 1686351"/>
                  <a:gd name="connsiteX22" fmla="*/ 1127879 w 1911401"/>
                  <a:gd name="connsiteY22" fmla="*/ 241185 h 1686351"/>
                  <a:gd name="connsiteX23" fmla="*/ 299899 w 1911401"/>
                  <a:gd name="connsiteY23" fmla="*/ 623872 h 1686351"/>
                  <a:gd name="connsiteX24" fmla="*/ 481882 w 1911401"/>
                  <a:gd name="connsiteY24" fmla="*/ 1517674 h 1686351"/>
                  <a:gd name="connsiteX25" fmla="*/ 339639 w 1911401"/>
                  <a:gd name="connsiteY25" fmla="*/ 1686351 h 1686351"/>
                  <a:gd name="connsiteX26" fmla="*/ 103026 w 1911401"/>
                  <a:gd name="connsiteY26" fmla="*/ 524240 h 1686351"/>
                  <a:gd name="connsiteX27" fmla="*/ 1017819 w 1911401"/>
                  <a:gd name="connsiteY27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911401" h="1686351">
                    <a:moveTo>
                      <a:pt x="1017819" y="2040"/>
                    </a:moveTo>
                    <a:cubicBezTo>
                      <a:pt x="1071624" y="5569"/>
                      <a:pt x="1125706" y="13702"/>
                      <a:pt x="1179556" y="26675"/>
                    </a:cubicBezTo>
                    <a:cubicBezTo>
                      <a:pt x="1610357" y="130460"/>
                      <a:pt x="1913307" y="516775"/>
                      <a:pt x="1911392" y="959897"/>
                    </a:cubicBezTo>
                    <a:lnTo>
                      <a:pt x="1907813" y="959882"/>
                    </a:lnTo>
                    <a:lnTo>
                      <a:pt x="1893968" y="1097512"/>
                    </a:lnTo>
                    <a:cubicBezTo>
                      <a:pt x="1828524" y="1418043"/>
                      <a:pt x="1545509" y="1659506"/>
                      <a:pt x="1205679" y="1660616"/>
                    </a:cubicBezTo>
                    <a:cubicBezTo>
                      <a:pt x="865849" y="1661727"/>
                      <a:pt x="581262" y="1422119"/>
                      <a:pt x="513725" y="1102022"/>
                    </a:cubicBezTo>
                    <a:cubicBezTo>
                      <a:pt x="502801" y="998127"/>
                      <a:pt x="496637" y="965669"/>
                      <a:pt x="502381" y="897493"/>
                    </a:cubicBezTo>
                    <a:cubicBezTo>
                      <a:pt x="524078" y="734767"/>
                      <a:pt x="635664" y="595117"/>
                      <a:pt x="794565" y="540175"/>
                    </a:cubicBezTo>
                    <a:cubicBezTo>
                      <a:pt x="839966" y="524477"/>
                      <a:pt x="886600" y="516603"/>
                      <a:pt x="932798" y="516036"/>
                    </a:cubicBezTo>
                    <a:cubicBezTo>
                      <a:pt x="1071395" y="514334"/>
                      <a:pt x="1206076" y="578393"/>
                      <a:pt x="1291783" y="694250"/>
                    </a:cubicBezTo>
                    <a:cubicBezTo>
                      <a:pt x="1406059" y="848726"/>
                      <a:pt x="1406803" y="1059510"/>
                      <a:pt x="1293622" y="1214789"/>
                    </a:cubicBezTo>
                    <a:lnTo>
                      <a:pt x="1116859" y="1085948"/>
                    </a:lnTo>
                    <a:cubicBezTo>
                      <a:pt x="1173742" y="1007908"/>
                      <a:pt x="1173368" y="901972"/>
                      <a:pt x="1115935" y="824336"/>
                    </a:cubicBezTo>
                    <a:cubicBezTo>
                      <a:pt x="1058502" y="746700"/>
                      <a:pt x="957313" y="715344"/>
                      <a:pt x="866044" y="746901"/>
                    </a:cubicBezTo>
                    <a:cubicBezTo>
                      <a:pt x="797593" y="770569"/>
                      <a:pt x="749890" y="835072"/>
                      <a:pt x="726575" y="892232"/>
                    </a:cubicBezTo>
                    <a:cubicBezTo>
                      <a:pt x="703260" y="949392"/>
                      <a:pt x="715665" y="975595"/>
                      <a:pt x="728069" y="1056567"/>
                    </a:cubicBezTo>
                    <a:cubicBezTo>
                      <a:pt x="774616" y="1277178"/>
                      <a:pt x="970754" y="1442316"/>
                      <a:pt x="1204964" y="1441550"/>
                    </a:cubicBezTo>
                    <a:cubicBezTo>
                      <a:pt x="1472633" y="1440675"/>
                      <a:pt x="1689160" y="1223440"/>
                      <a:pt x="1689160" y="955770"/>
                    </a:cubicBezTo>
                    <a:lnTo>
                      <a:pt x="1690491" y="955770"/>
                    </a:lnTo>
                    <a:lnTo>
                      <a:pt x="1680575" y="833526"/>
                    </a:lnTo>
                    <a:cubicBezTo>
                      <a:pt x="1632433" y="547245"/>
                      <a:pt x="1417799" y="311030"/>
                      <a:pt x="1127879" y="241185"/>
                    </a:cubicBezTo>
                    <a:cubicBezTo>
                      <a:pt x="796541" y="161362"/>
                      <a:pt x="453793" y="319778"/>
                      <a:pt x="299899" y="623872"/>
                    </a:cubicBezTo>
                    <a:cubicBezTo>
                      <a:pt x="146005" y="927966"/>
                      <a:pt x="221339" y="1297962"/>
                      <a:pt x="481882" y="1517674"/>
                    </a:cubicBezTo>
                    <a:lnTo>
                      <a:pt x="339639" y="1686351"/>
                    </a:lnTo>
                    <a:cubicBezTo>
                      <a:pt x="883" y="1400684"/>
                      <a:pt x="-97065" y="919619"/>
                      <a:pt x="103026" y="524240"/>
                    </a:cubicBezTo>
                    <a:cubicBezTo>
                      <a:pt x="278106" y="178283"/>
                      <a:pt x="641182" y="-22658"/>
                      <a:pt x="1017819" y="2040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63" name="月 362">
                <a:extLst>
                  <a:ext uri="{FF2B5EF4-FFF2-40B4-BE49-F238E27FC236}">
                    <a16:creationId xmlns:a16="http://schemas.microsoft.com/office/drawing/2014/main" id="{4076711F-D239-49E7-87BA-86757F57C767}"/>
                  </a:ext>
                </a:extLst>
              </p:cNvPr>
              <p:cNvSpPr/>
              <p:nvPr/>
            </p:nvSpPr>
            <p:spPr>
              <a:xfrm rot="16200000">
                <a:off x="7563556" y="4066851"/>
                <a:ext cx="95266" cy="308247"/>
              </a:xfrm>
              <a:prstGeom prst="moon">
                <a:avLst>
                  <a:gd name="adj" fmla="val 87500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64" name="月 363">
                <a:extLst>
                  <a:ext uri="{FF2B5EF4-FFF2-40B4-BE49-F238E27FC236}">
                    <a16:creationId xmlns:a16="http://schemas.microsoft.com/office/drawing/2014/main" id="{A5E05D7B-B9B3-4D41-ABEF-301EE00B684C}"/>
                  </a:ext>
                </a:extLst>
              </p:cNvPr>
              <p:cNvSpPr/>
              <p:nvPr/>
            </p:nvSpPr>
            <p:spPr>
              <a:xfrm rot="16200000">
                <a:off x="8121942" y="4066852"/>
                <a:ext cx="95266" cy="308247"/>
              </a:xfrm>
              <a:prstGeom prst="moon">
                <a:avLst>
                  <a:gd name="adj" fmla="val 87500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2A6EE57E-EBBD-4967-8B9E-300BCC7D7661}"/>
              </a:ext>
            </a:extLst>
          </p:cNvPr>
          <p:cNvGrpSpPr/>
          <p:nvPr/>
        </p:nvGrpSpPr>
        <p:grpSpPr>
          <a:xfrm>
            <a:off x="3668713" y="814955"/>
            <a:ext cx="2602906" cy="2720236"/>
            <a:chOff x="3668713" y="814955"/>
            <a:chExt cx="2602906" cy="2720236"/>
          </a:xfrm>
        </p:grpSpPr>
        <p:sp>
          <p:nvSpPr>
            <p:cNvPr id="232" name="楕円 231">
              <a:extLst>
                <a:ext uri="{FF2B5EF4-FFF2-40B4-BE49-F238E27FC236}">
                  <a16:creationId xmlns:a16="http://schemas.microsoft.com/office/drawing/2014/main" id="{AC71E921-57AD-44AE-B061-28BEC26BF0EA}"/>
                </a:ext>
              </a:extLst>
            </p:cNvPr>
            <p:cNvSpPr/>
            <p:nvPr/>
          </p:nvSpPr>
          <p:spPr>
            <a:xfrm>
              <a:off x="3668713" y="879606"/>
              <a:ext cx="2602906" cy="2602904"/>
            </a:xfrm>
            <a:prstGeom prst="ellipse">
              <a:avLst/>
            </a:prstGeom>
            <a:gradFill flip="none" rotWithShape="1">
              <a:gsLst>
                <a:gs pos="0">
                  <a:srgbClr val="FF0000"/>
                </a:gs>
                <a:gs pos="70000">
                  <a:schemeClr val="bg1"/>
                </a:gs>
                <a:gs pos="50000">
                  <a:srgbClr val="FFC000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63" name="グループ化 62">
              <a:extLst>
                <a:ext uri="{FF2B5EF4-FFF2-40B4-BE49-F238E27FC236}">
                  <a16:creationId xmlns:a16="http://schemas.microsoft.com/office/drawing/2014/main" id="{1B28FFF2-DF3E-4DDC-B162-CBC0340F10BB}"/>
                </a:ext>
              </a:extLst>
            </p:cNvPr>
            <p:cNvGrpSpPr/>
            <p:nvPr/>
          </p:nvGrpSpPr>
          <p:grpSpPr>
            <a:xfrm>
              <a:off x="4217195" y="950745"/>
              <a:ext cx="1594923" cy="2584446"/>
              <a:chOff x="4217195" y="950745"/>
              <a:chExt cx="1594923" cy="2584446"/>
            </a:xfrm>
          </p:grpSpPr>
          <p:sp>
            <p:nvSpPr>
              <p:cNvPr id="383" name="正方形/長方形 382">
                <a:extLst>
                  <a:ext uri="{FF2B5EF4-FFF2-40B4-BE49-F238E27FC236}">
                    <a16:creationId xmlns:a16="http://schemas.microsoft.com/office/drawing/2014/main" id="{F9F61160-D18E-4528-881B-085DC2973AA3}"/>
                  </a:ext>
                </a:extLst>
              </p:cNvPr>
              <p:cNvSpPr/>
              <p:nvPr/>
            </p:nvSpPr>
            <p:spPr>
              <a:xfrm>
                <a:off x="5548090" y="3320235"/>
                <a:ext cx="147885" cy="211954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82" name="台形 381">
                <a:extLst>
                  <a:ext uri="{FF2B5EF4-FFF2-40B4-BE49-F238E27FC236}">
                    <a16:creationId xmlns:a16="http://schemas.microsoft.com/office/drawing/2014/main" id="{6E0DCEDA-2599-4495-9680-B483FAE0A45C}"/>
                  </a:ext>
                </a:extLst>
              </p:cNvPr>
              <p:cNvSpPr/>
              <p:nvPr/>
            </p:nvSpPr>
            <p:spPr>
              <a:xfrm>
                <a:off x="5222132" y="2460488"/>
                <a:ext cx="589986" cy="877526"/>
              </a:xfrm>
              <a:prstGeom prst="trapezoid">
                <a:avLst>
                  <a:gd name="adj" fmla="val 40088"/>
                </a:avLst>
              </a:prstGeom>
              <a:pattFill prst="dashHorz">
                <a:fgClr>
                  <a:schemeClr val="bg1">
                    <a:lumMod val="85000"/>
                  </a:schemeClr>
                </a:fgClr>
                <a:bgClr>
                  <a:schemeClr val="bg1">
                    <a:lumMod val="65000"/>
                  </a:scheme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80" name="正方形/長方形 379">
                <a:extLst>
                  <a:ext uri="{FF2B5EF4-FFF2-40B4-BE49-F238E27FC236}">
                    <a16:creationId xmlns:a16="http://schemas.microsoft.com/office/drawing/2014/main" id="{6FD9E694-C2CB-4184-9084-CBA036659246}"/>
                  </a:ext>
                </a:extLst>
              </p:cNvPr>
              <p:cNvSpPr/>
              <p:nvPr/>
            </p:nvSpPr>
            <p:spPr>
              <a:xfrm>
                <a:off x="4336034" y="3320235"/>
                <a:ext cx="147885" cy="211954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81" name="台形 380">
                <a:extLst>
                  <a:ext uri="{FF2B5EF4-FFF2-40B4-BE49-F238E27FC236}">
                    <a16:creationId xmlns:a16="http://schemas.microsoft.com/office/drawing/2014/main" id="{4D86E1A2-B069-4562-BB27-10AAE97D5BEF}"/>
                  </a:ext>
                </a:extLst>
              </p:cNvPr>
              <p:cNvSpPr/>
              <p:nvPr/>
            </p:nvSpPr>
            <p:spPr>
              <a:xfrm>
                <a:off x="4217195" y="2460488"/>
                <a:ext cx="589986" cy="877526"/>
              </a:xfrm>
              <a:prstGeom prst="trapezoid">
                <a:avLst>
                  <a:gd name="adj" fmla="val 40088"/>
                </a:avLst>
              </a:prstGeom>
              <a:pattFill prst="dashHorz">
                <a:fgClr>
                  <a:schemeClr val="bg1">
                    <a:lumMod val="85000"/>
                  </a:schemeClr>
                </a:fgClr>
                <a:bgClr>
                  <a:schemeClr val="bg1">
                    <a:lumMod val="65000"/>
                  </a:scheme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79" name="フリーフォーム: 図形 278">
                <a:extLst>
                  <a:ext uri="{FF2B5EF4-FFF2-40B4-BE49-F238E27FC236}">
                    <a16:creationId xmlns:a16="http://schemas.microsoft.com/office/drawing/2014/main" id="{E7D904C8-5562-4786-B0CD-29D78A6A1CCC}"/>
                  </a:ext>
                </a:extLst>
              </p:cNvPr>
              <p:cNvSpPr/>
              <p:nvPr/>
            </p:nvSpPr>
            <p:spPr>
              <a:xfrm>
                <a:off x="4532308" y="2045853"/>
                <a:ext cx="973143" cy="699814"/>
              </a:xfrm>
              <a:custGeom>
                <a:avLst/>
                <a:gdLst>
                  <a:gd name="connsiteX0" fmla="*/ 382216 w 973143"/>
                  <a:gd name="connsiteY0" fmla="*/ 0 h 699814"/>
                  <a:gd name="connsiteX1" fmla="*/ 588541 w 973143"/>
                  <a:gd name="connsiteY1" fmla="*/ 0 h 699814"/>
                  <a:gd name="connsiteX2" fmla="*/ 622115 w 973143"/>
                  <a:gd name="connsiteY2" fmla="*/ 205029 h 699814"/>
                  <a:gd name="connsiteX3" fmla="*/ 725750 w 973143"/>
                  <a:gd name="connsiteY3" fmla="*/ 205029 h 699814"/>
                  <a:gd name="connsiteX4" fmla="*/ 973143 w 973143"/>
                  <a:gd name="connsiteY4" fmla="*/ 452422 h 699814"/>
                  <a:gd name="connsiteX5" fmla="*/ 973142 w 973143"/>
                  <a:gd name="connsiteY5" fmla="*/ 699814 h 699814"/>
                  <a:gd name="connsiteX6" fmla="*/ 0 w 973143"/>
                  <a:gd name="connsiteY6" fmla="*/ 699814 h 699814"/>
                  <a:gd name="connsiteX7" fmla="*/ 0 w 973143"/>
                  <a:gd name="connsiteY7" fmla="*/ 452422 h 699814"/>
                  <a:gd name="connsiteX8" fmla="*/ 247393 w 973143"/>
                  <a:gd name="connsiteY8" fmla="*/ 205029 h 699814"/>
                  <a:gd name="connsiteX9" fmla="*/ 348642 w 973143"/>
                  <a:gd name="connsiteY9" fmla="*/ 205029 h 6998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973143" h="699814">
                    <a:moveTo>
                      <a:pt x="382216" y="0"/>
                    </a:moveTo>
                    <a:lnTo>
                      <a:pt x="588541" y="0"/>
                    </a:lnTo>
                    <a:lnTo>
                      <a:pt x="622115" y="205029"/>
                    </a:lnTo>
                    <a:lnTo>
                      <a:pt x="725750" y="205029"/>
                    </a:lnTo>
                    <a:cubicBezTo>
                      <a:pt x="862381" y="205029"/>
                      <a:pt x="973143" y="315791"/>
                      <a:pt x="973143" y="452422"/>
                    </a:cubicBezTo>
                    <a:cubicBezTo>
                      <a:pt x="973143" y="534886"/>
                      <a:pt x="973142" y="617350"/>
                      <a:pt x="973142" y="699814"/>
                    </a:cubicBezTo>
                    <a:lnTo>
                      <a:pt x="0" y="699814"/>
                    </a:lnTo>
                    <a:lnTo>
                      <a:pt x="0" y="452422"/>
                    </a:lnTo>
                    <a:cubicBezTo>
                      <a:pt x="0" y="315791"/>
                      <a:pt x="110762" y="205029"/>
                      <a:pt x="247393" y="205029"/>
                    </a:cubicBezTo>
                    <a:lnTo>
                      <a:pt x="348642" y="205029"/>
                    </a:ln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82" name="フリーフォーム: 図形 281">
                <a:extLst>
                  <a:ext uri="{FF2B5EF4-FFF2-40B4-BE49-F238E27FC236}">
                    <a16:creationId xmlns:a16="http://schemas.microsoft.com/office/drawing/2014/main" id="{CDB6C823-55F6-4005-B43E-FFC5D50E66F6}"/>
                  </a:ext>
                </a:extLst>
              </p:cNvPr>
              <p:cNvSpPr/>
              <p:nvPr/>
            </p:nvSpPr>
            <p:spPr>
              <a:xfrm>
                <a:off x="4455237" y="2248261"/>
                <a:ext cx="1127284" cy="1286930"/>
              </a:xfrm>
              <a:custGeom>
                <a:avLst/>
                <a:gdLst>
                  <a:gd name="connsiteX0" fmla="*/ 250078 w 1127284"/>
                  <a:gd name="connsiteY0" fmla="*/ 0 h 1286930"/>
                  <a:gd name="connsiteX1" fmla="*/ 252506 w 1127284"/>
                  <a:gd name="connsiteY1" fmla="*/ 7821 h 1286930"/>
                  <a:gd name="connsiteX2" fmla="*/ 485361 w 1127284"/>
                  <a:gd name="connsiteY2" fmla="*/ 162168 h 1286930"/>
                  <a:gd name="connsiteX3" fmla="*/ 641923 w 1127284"/>
                  <a:gd name="connsiteY3" fmla="*/ 162169 h 1286930"/>
                  <a:gd name="connsiteX4" fmla="*/ 874779 w 1127284"/>
                  <a:gd name="connsiteY4" fmla="*/ 7822 h 1286930"/>
                  <a:gd name="connsiteX5" fmla="*/ 877207 w 1127284"/>
                  <a:gd name="connsiteY5" fmla="*/ 0 h 1286930"/>
                  <a:gd name="connsiteX6" fmla="*/ 971540 w 1127284"/>
                  <a:gd name="connsiteY6" fmla="*/ 19045 h 1286930"/>
                  <a:gd name="connsiteX7" fmla="*/ 1127284 w 1127284"/>
                  <a:gd name="connsiteY7" fmla="*/ 254008 h 1286930"/>
                  <a:gd name="connsiteX8" fmla="*/ 1127284 w 1127284"/>
                  <a:gd name="connsiteY8" fmla="*/ 1286930 h 1286930"/>
                  <a:gd name="connsiteX9" fmla="*/ 0 w 1127284"/>
                  <a:gd name="connsiteY9" fmla="*/ 1286930 h 1286930"/>
                  <a:gd name="connsiteX10" fmla="*/ 0 w 1127284"/>
                  <a:gd name="connsiteY10" fmla="*/ 254008 h 1286930"/>
                  <a:gd name="connsiteX11" fmla="*/ 155745 w 1127284"/>
                  <a:gd name="connsiteY11" fmla="*/ 19045 h 12869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127284" h="1286930">
                    <a:moveTo>
                      <a:pt x="250078" y="0"/>
                    </a:moveTo>
                    <a:lnTo>
                      <a:pt x="252506" y="7821"/>
                    </a:lnTo>
                    <a:cubicBezTo>
                      <a:pt x="290870" y="98525"/>
                      <a:pt x="380683" y="162168"/>
                      <a:pt x="485361" y="162168"/>
                    </a:cubicBezTo>
                    <a:lnTo>
                      <a:pt x="641923" y="162169"/>
                    </a:lnTo>
                    <a:cubicBezTo>
                      <a:pt x="746602" y="162169"/>
                      <a:pt x="836415" y="98526"/>
                      <a:pt x="874779" y="7822"/>
                    </a:cubicBezTo>
                    <a:lnTo>
                      <a:pt x="877207" y="0"/>
                    </a:lnTo>
                    <a:lnTo>
                      <a:pt x="971540" y="19045"/>
                    </a:lnTo>
                    <a:cubicBezTo>
                      <a:pt x="1063064" y="57756"/>
                      <a:pt x="1127284" y="148383"/>
                      <a:pt x="1127284" y="254008"/>
                    </a:cubicBezTo>
                    <a:lnTo>
                      <a:pt x="1127284" y="1286930"/>
                    </a:lnTo>
                    <a:lnTo>
                      <a:pt x="0" y="1286930"/>
                    </a:lnTo>
                    <a:lnTo>
                      <a:pt x="0" y="254008"/>
                    </a:lnTo>
                    <a:cubicBezTo>
                      <a:pt x="0" y="148383"/>
                      <a:pt x="64220" y="57756"/>
                      <a:pt x="155745" y="19045"/>
                    </a:cubicBezTo>
                    <a:close/>
                  </a:path>
                </a:pathLst>
              </a:custGeom>
              <a:pattFill prst="dashHorz">
                <a:fgClr>
                  <a:schemeClr val="bg1">
                    <a:lumMod val="85000"/>
                  </a:schemeClr>
                </a:fgClr>
                <a:bgClr>
                  <a:schemeClr val="bg1">
                    <a:lumMod val="65000"/>
                  </a:schemeClr>
                </a:bgClr>
              </a:patt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59" name="グループ化 58">
                <a:extLst>
                  <a:ext uri="{FF2B5EF4-FFF2-40B4-BE49-F238E27FC236}">
                    <a16:creationId xmlns:a16="http://schemas.microsoft.com/office/drawing/2014/main" id="{1304FE74-7D01-422A-B8D3-62E6EF14F65D}"/>
                  </a:ext>
                </a:extLst>
              </p:cNvPr>
              <p:cNvGrpSpPr/>
              <p:nvPr/>
            </p:nvGrpSpPr>
            <p:grpSpPr>
              <a:xfrm>
                <a:off x="4352111" y="950745"/>
                <a:ext cx="1347650" cy="1223656"/>
                <a:chOff x="1887071" y="220150"/>
                <a:chExt cx="1277659" cy="1160106"/>
              </a:xfrm>
            </p:grpSpPr>
            <p:sp>
              <p:nvSpPr>
                <p:cNvPr id="76" name="円/楕円 568">
                  <a:extLst>
                    <a:ext uri="{FF2B5EF4-FFF2-40B4-BE49-F238E27FC236}">
                      <a16:creationId xmlns:a16="http://schemas.microsoft.com/office/drawing/2014/main" id="{423EE4BD-76CB-4FFA-9BFD-5353FF02CD0E}"/>
                    </a:ext>
                  </a:extLst>
                </p:cNvPr>
                <p:cNvSpPr/>
                <p:nvPr/>
              </p:nvSpPr>
              <p:spPr>
                <a:xfrm>
                  <a:off x="1926431" y="235745"/>
                  <a:ext cx="1183483" cy="1006038"/>
                </a:xfrm>
                <a:prstGeom prst="ellipse">
                  <a:avLst/>
                </a:prstGeom>
                <a:pattFill prst="dkHorz">
                  <a:fgClr>
                    <a:sysClr val="window" lastClr="FFFFFF">
                      <a:lumMod val="65000"/>
                    </a:sysClr>
                  </a:fgClr>
                  <a:bgClr>
                    <a:schemeClr val="bg1">
                      <a:lumMod val="85000"/>
                    </a:scheme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77" name="グループ化 76">
                  <a:extLst>
                    <a:ext uri="{FF2B5EF4-FFF2-40B4-BE49-F238E27FC236}">
                      <a16:creationId xmlns:a16="http://schemas.microsoft.com/office/drawing/2014/main" id="{66796C5B-6436-4115-B267-C5A66EEB0797}"/>
                    </a:ext>
                  </a:extLst>
                </p:cNvPr>
                <p:cNvGrpSpPr/>
                <p:nvPr/>
              </p:nvGrpSpPr>
              <p:grpSpPr>
                <a:xfrm rot="20700000">
                  <a:off x="1887071" y="710618"/>
                  <a:ext cx="246453" cy="369679"/>
                  <a:chOff x="2680607" y="2825750"/>
                  <a:chExt cx="157843" cy="236764"/>
                </a:xfrm>
                <a:solidFill>
                  <a:srgbClr val="FFCC99"/>
                </a:solidFill>
              </p:grpSpPr>
              <p:sp>
                <p:nvSpPr>
                  <p:cNvPr id="98" name="円/楕円 591">
                    <a:extLst>
                      <a:ext uri="{FF2B5EF4-FFF2-40B4-BE49-F238E27FC236}">
                        <a16:creationId xmlns:a16="http://schemas.microsoft.com/office/drawing/2014/main" id="{2A62A521-C454-4702-9C61-074316E81C19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solidFill>
                    <a:srgbClr val="FF7C8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99" name="円/楕円 592">
                    <a:extLst>
                      <a:ext uri="{FF2B5EF4-FFF2-40B4-BE49-F238E27FC236}">
                        <a16:creationId xmlns:a16="http://schemas.microsoft.com/office/drawing/2014/main" id="{E4DB440F-7E9A-49EC-82AA-4C5DC70ADBCD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rgbClr val="FF505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78" name="グループ化 77">
                  <a:extLst>
                    <a:ext uri="{FF2B5EF4-FFF2-40B4-BE49-F238E27FC236}">
                      <a16:creationId xmlns:a16="http://schemas.microsoft.com/office/drawing/2014/main" id="{7B6C319A-D564-4289-95C7-E2039D95E1C2}"/>
                    </a:ext>
                  </a:extLst>
                </p:cNvPr>
                <p:cNvGrpSpPr/>
                <p:nvPr/>
              </p:nvGrpSpPr>
              <p:grpSpPr>
                <a:xfrm rot="900000" flipH="1">
                  <a:off x="2918277" y="710618"/>
                  <a:ext cx="246453" cy="369679"/>
                  <a:chOff x="2680607" y="2825750"/>
                  <a:chExt cx="157843" cy="236764"/>
                </a:xfrm>
                <a:solidFill>
                  <a:srgbClr val="FFCC99"/>
                </a:solidFill>
              </p:grpSpPr>
              <p:sp>
                <p:nvSpPr>
                  <p:cNvPr id="96" name="円/楕円 589">
                    <a:extLst>
                      <a:ext uri="{FF2B5EF4-FFF2-40B4-BE49-F238E27FC236}">
                        <a16:creationId xmlns:a16="http://schemas.microsoft.com/office/drawing/2014/main" id="{EE18A31A-20A6-4842-9241-CD066ADC53BB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solidFill>
                    <a:srgbClr val="FF7C8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97" name="円/楕円 590">
                    <a:extLst>
                      <a:ext uri="{FF2B5EF4-FFF2-40B4-BE49-F238E27FC236}">
                        <a16:creationId xmlns:a16="http://schemas.microsoft.com/office/drawing/2014/main" id="{9D02EC3C-5FDA-499C-B9F3-2A893C92A7E1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rgbClr val="FF505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79" name="円/楕円 588">
                  <a:extLst>
                    <a:ext uri="{FF2B5EF4-FFF2-40B4-BE49-F238E27FC236}">
                      <a16:creationId xmlns:a16="http://schemas.microsoft.com/office/drawing/2014/main" id="{81D7E2AD-45FE-468A-8304-F1EFE92274B9}"/>
                    </a:ext>
                  </a:extLst>
                </p:cNvPr>
                <p:cNvSpPr/>
                <p:nvPr/>
              </p:nvSpPr>
              <p:spPr>
                <a:xfrm>
                  <a:off x="2010296" y="220150"/>
                  <a:ext cx="1031206" cy="1160106"/>
                </a:xfrm>
                <a:prstGeom prst="ellipse">
                  <a:avLst/>
                </a:prstGeom>
                <a:solidFill>
                  <a:srgbClr val="FF7C8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2" name="フリーフォーム: 図形 81">
                  <a:extLst>
                    <a:ext uri="{FF2B5EF4-FFF2-40B4-BE49-F238E27FC236}">
                      <a16:creationId xmlns:a16="http://schemas.microsoft.com/office/drawing/2014/main" id="{65F013C8-F5A0-4926-A791-6435133E2D08}"/>
                    </a:ext>
                  </a:extLst>
                </p:cNvPr>
                <p:cNvSpPr/>
                <p:nvPr/>
              </p:nvSpPr>
              <p:spPr>
                <a:xfrm>
                  <a:off x="2444294" y="903184"/>
                  <a:ext cx="149146" cy="170320"/>
                </a:xfrm>
                <a:custGeom>
                  <a:avLst/>
                  <a:gdLst>
                    <a:gd name="connsiteX0" fmla="*/ 133718 w 168590"/>
                    <a:gd name="connsiteY0" fmla="*/ 0 h 241869"/>
                    <a:gd name="connsiteX1" fmla="*/ 145091 w 168590"/>
                    <a:gd name="connsiteY1" fmla="*/ 28432 h 241869"/>
                    <a:gd name="connsiteX2" fmla="*/ 168590 w 168590"/>
                    <a:gd name="connsiteY2" fmla="*/ 156595 h 241869"/>
                    <a:gd name="connsiteX3" fmla="*/ 84295 w 168590"/>
                    <a:gd name="connsiteY3" fmla="*/ 241869 h 241869"/>
                    <a:gd name="connsiteX4" fmla="*/ 0 w 168590"/>
                    <a:gd name="connsiteY4" fmla="*/ 156595 h 241869"/>
                    <a:gd name="connsiteX5" fmla="*/ 25880 w 168590"/>
                    <a:gd name="connsiteY5" fmla="*/ 28432 h 241869"/>
                    <a:gd name="connsiteX6" fmla="*/ 37274 w 168590"/>
                    <a:gd name="connsiteY6" fmla="*/ 1638 h 241869"/>
                    <a:gd name="connsiteX7" fmla="*/ 51484 w 168590"/>
                    <a:gd name="connsiteY7" fmla="*/ 11330 h 241869"/>
                    <a:gd name="connsiteX8" fmla="*/ 84295 w 168590"/>
                    <a:gd name="connsiteY8" fmla="*/ 18031 h 241869"/>
                    <a:gd name="connsiteX9" fmla="*/ 117107 w 168590"/>
                    <a:gd name="connsiteY9" fmla="*/ 11330 h 241869"/>
                    <a:gd name="connsiteX0" fmla="*/ 84295 w 175735"/>
                    <a:gd name="connsiteY0" fmla="*/ 18031 h 241869"/>
                    <a:gd name="connsiteX1" fmla="*/ 117107 w 175735"/>
                    <a:gd name="connsiteY1" fmla="*/ 11330 h 241869"/>
                    <a:gd name="connsiteX2" fmla="*/ 133718 w 175735"/>
                    <a:gd name="connsiteY2" fmla="*/ 0 h 241869"/>
                    <a:gd name="connsiteX3" fmla="*/ 145091 w 175735"/>
                    <a:gd name="connsiteY3" fmla="*/ 28432 h 241869"/>
                    <a:gd name="connsiteX4" fmla="*/ 168590 w 175735"/>
                    <a:gd name="connsiteY4" fmla="*/ 156595 h 241869"/>
                    <a:gd name="connsiteX5" fmla="*/ 84295 w 175735"/>
                    <a:gd name="connsiteY5" fmla="*/ 241869 h 241869"/>
                    <a:gd name="connsiteX6" fmla="*/ 0 w 175735"/>
                    <a:gd name="connsiteY6" fmla="*/ 156595 h 241869"/>
                    <a:gd name="connsiteX7" fmla="*/ 25880 w 175735"/>
                    <a:gd name="connsiteY7" fmla="*/ 28432 h 241869"/>
                    <a:gd name="connsiteX8" fmla="*/ 37274 w 175735"/>
                    <a:gd name="connsiteY8" fmla="*/ 1638 h 241869"/>
                    <a:gd name="connsiteX9" fmla="*/ 51484 w 175735"/>
                    <a:gd name="connsiteY9" fmla="*/ 11330 h 241869"/>
                    <a:gd name="connsiteX10" fmla="*/ 175735 w 175735"/>
                    <a:gd name="connsiteY10" fmla="*/ 109471 h 241869"/>
                    <a:gd name="connsiteX0" fmla="*/ 84295 w 168590"/>
                    <a:gd name="connsiteY0" fmla="*/ 18031 h 241869"/>
                    <a:gd name="connsiteX1" fmla="*/ 117107 w 168590"/>
                    <a:gd name="connsiteY1" fmla="*/ 11330 h 241869"/>
                    <a:gd name="connsiteX2" fmla="*/ 133718 w 168590"/>
                    <a:gd name="connsiteY2" fmla="*/ 0 h 241869"/>
                    <a:gd name="connsiteX3" fmla="*/ 145091 w 168590"/>
                    <a:gd name="connsiteY3" fmla="*/ 28432 h 241869"/>
                    <a:gd name="connsiteX4" fmla="*/ 168590 w 168590"/>
                    <a:gd name="connsiteY4" fmla="*/ 156595 h 241869"/>
                    <a:gd name="connsiteX5" fmla="*/ 84295 w 168590"/>
                    <a:gd name="connsiteY5" fmla="*/ 241869 h 241869"/>
                    <a:gd name="connsiteX6" fmla="*/ 0 w 168590"/>
                    <a:gd name="connsiteY6" fmla="*/ 156595 h 241869"/>
                    <a:gd name="connsiteX7" fmla="*/ 25880 w 168590"/>
                    <a:gd name="connsiteY7" fmla="*/ 28432 h 241869"/>
                    <a:gd name="connsiteX8" fmla="*/ 37274 w 168590"/>
                    <a:gd name="connsiteY8" fmla="*/ 1638 h 241869"/>
                    <a:gd name="connsiteX9" fmla="*/ 51484 w 168590"/>
                    <a:gd name="connsiteY9" fmla="*/ 11330 h 241869"/>
                    <a:gd name="connsiteX0" fmla="*/ 117107 w 168590"/>
                    <a:gd name="connsiteY0" fmla="*/ 11330 h 241869"/>
                    <a:gd name="connsiteX1" fmla="*/ 133718 w 168590"/>
                    <a:gd name="connsiteY1" fmla="*/ 0 h 241869"/>
                    <a:gd name="connsiteX2" fmla="*/ 145091 w 168590"/>
                    <a:gd name="connsiteY2" fmla="*/ 28432 h 241869"/>
                    <a:gd name="connsiteX3" fmla="*/ 168590 w 168590"/>
                    <a:gd name="connsiteY3" fmla="*/ 156595 h 241869"/>
                    <a:gd name="connsiteX4" fmla="*/ 84295 w 168590"/>
                    <a:gd name="connsiteY4" fmla="*/ 241869 h 241869"/>
                    <a:gd name="connsiteX5" fmla="*/ 0 w 168590"/>
                    <a:gd name="connsiteY5" fmla="*/ 156595 h 241869"/>
                    <a:gd name="connsiteX6" fmla="*/ 25880 w 168590"/>
                    <a:gd name="connsiteY6" fmla="*/ 28432 h 241869"/>
                    <a:gd name="connsiteX7" fmla="*/ 37274 w 168590"/>
                    <a:gd name="connsiteY7" fmla="*/ 1638 h 241869"/>
                    <a:gd name="connsiteX8" fmla="*/ 51484 w 168590"/>
                    <a:gd name="connsiteY8" fmla="*/ 11330 h 241869"/>
                    <a:gd name="connsiteX0" fmla="*/ 117107 w 168590"/>
                    <a:gd name="connsiteY0" fmla="*/ 11330 h 241869"/>
                    <a:gd name="connsiteX1" fmla="*/ 133718 w 168590"/>
                    <a:gd name="connsiteY1" fmla="*/ 0 h 241869"/>
                    <a:gd name="connsiteX2" fmla="*/ 145091 w 168590"/>
                    <a:gd name="connsiteY2" fmla="*/ 28432 h 241869"/>
                    <a:gd name="connsiteX3" fmla="*/ 168590 w 168590"/>
                    <a:gd name="connsiteY3" fmla="*/ 156595 h 241869"/>
                    <a:gd name="connsiteX4" fmla="*/ 84295 w 168590"/>
                    <a:gd name="connsiteY4" fmla="*/ 241869 h 241869"/>
                    <a:gd name="connsiteX5" fmla="*/ 0 w 168590"/>
                    <a:gd name="connsiteY5" fmla="*/ 156595 h 241869"/>
                    <a:gd name="connsiteX6" fmla="*/ 25880 w 168590"/>
                    <a:gd name="connsiteY6" fmla="*/ 28432 h 241869"/>
                    <a:gd name="connsiteX7" fmla="*/ 37274 w 168590"/>
                    <a:gd name="connsiteY7" fmla="*/ 1638 h 241869"/>
                    <a:gd name="connsiteX0" fmla="*/ 133718 w 168590"/>
                    <a:gd name="connsiteY0" fmla="*/ 0 h 241869"/>
                    <a:gd name="connsiteX1" fmla="*/ 145091 w 168590"/>
                    <a:gd name="connsiteY1" fmla="*/ 28432 h 241869"/>
                    <a:gd name="connsiteX2" fmla="*/ 168590 w 168590"/>
                    <a:gd name="connsiteY2" fmla="*/ 156595 h 241869"/>
                    <a:gd name="connsiteX3" fmla="*/ 84295 w 168590"/>
                    <a:gd name="connsiteY3" fmla="*/ 241869 h 241869"/>
                    <a:gd name="connsiteX4" fmla="*/ 0 w 168590"/>
                    <a:gd name="connsiteY4" fmla="*/ 156595 h 241869"/>
                    <a:gd name="connsiteX5" fmla="*/ 25880 w 168590"/>
                    <a:gd name="connsiteY5" fmla="*/ 28432 h 241869"/>
                    <a:gd name="connsiteX6" fmla="*/ 37274 w 168590"/>
                    <a:gd name="connsiteY6" fmla="*/ 1638 h 2418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68590" h="241869">
                      <a:moveTo>
                        <a:pt x="133718" y="0"/>
                      </a:moveTo>
                      <a:lnTo>
                        <a:pt x="145091" y="28432"/>
                      </a:lnTo>
                      <a:cubicBezTo>
                        <a:pt x="159751" y="77796"/>
                        <a:pt x="168590" y="133047"/>
                        <a:pt x="168590" y="156595"/>
                      </a:cubicBezTo>
                      <a:cubicBezTo>
                        <a:pt x="168590" y="203691"/>
                        <a:pt x="130850" y="241869"/>
                        <a:pt x="84295" y="241869"/>
                      </a:cubicBezTo>
                      <a:cubicBezTo>
                        <a:pt x="37740" y="241869"/>
                        <a:pt x="0" y="203691"/>
                        <a:pt x="0" y="156595"/>
                      </a:cubicBezTo>
                      <a:cubicBezTo>
                        <a:pt x="0" y="133047"/>
                        <a:pt x="10031" y="77796"/>
                        <a:pt x="25880" y="28432"/>
                      </a:cubicBezTo>
                      <a:lnTo>
                        <a:pt x="37274" y="1638"/>
                      </a:lnTo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3" name="円/楕円 638">
                  <a:extLst>
                    <a:ext uri="{FF2B5EF4-FFF2-40B4-BE49-F238E27FC236}">
                      <a16:creationId xmlns:a16="http://schemas.microsoft.com/office/drawing/2014/main" id="{99E53CA2-D3B0-40A9-B65B-45365C512681}"/>
                    </a:ext>
                  </a:extLst>
                </p:cNvPr>
                <p:cNvSpPr/>
                <p:nvPr/>
              </p:nvSpPr>
              <p:spPr>
                <a:xfrm>
                  <a:off x="2413295" y="1185407"/>
                  <a:ext cx="217197" cy="45719"/>
                </a:xfrm>
                <a:custGeom>
                  <a:avLst/>
                  <a:gdLst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139672"/>
                    <a:gd name="connsiteX1" fmla="*/ 97978 w 195956"/>
                    <a:gd name="connsiteY1" fmla="*/ 0 h 139672"/>
                    <a:gd name="connsiteX2" fmla="*/ 195956 w 195956"/>
                    <a:gd name="connsiteY2" fmla="*/ 48405 h 139672"/>
                    <a:gd name="connsiteX3" fmla="*/ 97978 w 195956"/>
                    <a:gd name="connsiteY3" fmla="*/ 139672 h 139672"/>
                    <a:gd name="connsiteX4" fmla="*/ 0 w 195956"/>
                    <a:gd name="connsiteY4" fmla="*/ 48405 h 139672"/>
                    <a:gd name="connsiteX0" fmla="*/ 0 w 195956"/>
                    <a:gd name="connsiteY0" fmla="*/ 12087 h 103354"/>
                    <a:gd name="connsiteX1" fmla="*/ 95596 w 195956"/>
                    <a:gd name="connsiteY1" fmla="*/ 11307 h 103354"/>
                    <a:gd name="connsiteX2" fmla="*/ 195956 w 195956"/>
                    <a:gd name="connsiteY2" fmla="*/ 12087 h 103354"/>
                    <a:gd name="connsiteX3" fmla="*/ 97978 w 195956"/>
                    <a:gd name="connsiteY3" fmla="*/ 103354 h 103354"/>
                    <a:gd name="connsiteX4" fmla="*/ 0 w 195956"/>
                    <a:gd name="connsiteY4" fmla="*/ 12087 h 1033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95956" h="103354">
                      <a:moveTo>
                        <a:pt x="0" y="12087"/>
                      </a:moveTo>
                      <a:cubicBezTo>
                        <a:pt x="0" y="-14646"/>
                        <a:pt x="41484" y="11307"/>
                        <a:pt x="95596" y="11307"/>
                      </a:cubicBezTo>
                      <a:cubicBezTo>
                        <a:pt x="149708" y="11307"/>
                        <a:pt x="195956" y="-14646"/>
                        <a:pt x="195956" y="12087"/>
                      </a:cubicBezTo>
                      <a:cubicBezTo>
                        <a:pt x="195956" y="38820"/>
                        <a:pt x="152090" y="103354"/>
                        <a:pt x="97978" y="103354"/>
                      </a:cubicBezTo>
                      <a:cubicBezTo>
                        <a:pt x="43866" y="103354"/>
                        <a:pt x="0" y="38820"/>
                        <a:pt x="0" y="12087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4" name="円/楕円 27">
                  <a:extLst>
                    <a:ext uri="{FF2B5EF4-FFF2-40B4-BE49-F238E27FC236}">
                      <a16:creationId xmlns:a16="http://schemas.microsoft.com/office/drawing/2014/main" id="{C3D82645-935C-4905-8721-38996B171670}"/>
                    </a:ext>
                  </a:extLst>
                </p:cNvPr>
                <p:cNvSpPr/>
                <p:nvPr/>
              </p:nvSpPr>
              <p:spPr>
                <a:xfrm rot="8100000">
                  <a:off x="2226448" y="1111710"/>
                  <a:ext cx="235335" cy="41707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5" name="円/楕円 27">
                  <a:extLst>
                    <a:ext uri="{FF2B5EF4-FFF2-40B4-BE49-F238E27FC236}">
                      <a16:creationId xmlns:a16="http://schemas.microsoft.com/office/drawing/2014/main" id="{0B732388-C02F-49B5-BF59-C5539D880084}"/>
                    </a:ext>
                  </a:extLst>
                </p:cNvPr>
                <p:cNvSpPr/>
                <p:nvPr/>
              </p:nvSpPr>
              <p:spPr>
                <a:xfrm rot="13500000" flipH="1">
                  <a:off x="2583635" y="1111711"/>
                  <a:ext cx="235335" cy="41707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224" name="グループ化 223">
                <a:extLst>
                  <a:ext uri="{FF2B5EF4-FFF2-40B4-BE49-F238E27FC236}">
                    <a16:creationId xmlns:a16="http://schemas.microsoft.com/office/drawing/2014/main" id="{728D58DA-70C7-41A3-A91F-B819AC22D1FF}"/>
                  </a:ext>
                </a:extLst>
              </p:cNvPr>
              <p:cNvGrpSpPr/>
              <p:nvPr/>
            </p:nvGrpSpPr>
            <p:grpSpPr>
              <a:xfrm>
                <a:off x="4491037" y="1457382"/>
                <a:ext cx="1081088" cy="726224"/>
                <a:chOff x="7463927" y="1789359"/>
                <a:chExt cx="946143" cy="682796"/>
              </a:xfrm>
            </p:grpSpPr>
            <p:sp>
              <p:nvSpPr>
                <p:cNvPr id="227" name="フリーフォーム: 図形 226">
                  <a:extLst>
                    <a:ext uri="{FF2B5EF4-FFF2-40B4-BE49-F238E27FC236}">
                      <a16:creationId xmlns:a16="http://schemas.microsoft.com/office/drawing/2014/main" id="{873DA943-E69B-45F9-90F4-CA4D0375F061}"/>
                    </a:ext>
                  </a:extLst>
                </p:cNvPr>
                <p:cNvSpPr/>
                <p:nvPr/>
              </p:nvSpPr>
              <p:spPr>
                <a:xfrm>
                  <a:off x="7463927" y="1789359"/>
                  <a:ext cx="946143" cy="682796"/>
                </a:xfrm>
                <a:custGeom>
                  <a:avLst/>
                  <a:gdLst>
                    <a:gd name="connsiteX0" fmla="*/ 5113 w 946143"/>
                    <a:gd name="connsiteY0" fmla="*/ 0 h 682796"/>
                    <a:gd name="connsiteX1" fmla="*/ 12195 w 946143"/>
                    <a:gd name="connsiteY1" fmla="*/ 22934 h 682796"/>
                    <a:gd name="connsiteX2" fmla="*/ 58662 w 946143"/>
                    <a:gd name="connsiteY2" fmla="*/ 113119 h 682796"/>
                    <a:gd name="connsiteX3" fmla="*/ 118496 w 946143"/>
                    <a:gd name="connsiteY3" fmla="*/ 195049 h 682796"/>
                    <a:gd name="connsiteX4" fmla="*/ 125866 w 946143"/>
                    <a:gd name="connsiteY4" fmla="*/ 202107 h 682796"/>
                    <a:gd name="connsiteX5" fmla="*/ 156973 w 946143"/>
                    <a:gd name="connsiteY5" fmla="*/ 203457 h 682796"/>
                    <a:gd name="connsiteX6" fmla="*/ 470315 w 946143"/>
                    <a:gd name="connsiteY6" fmla="*/ 233840 h 682796"/>
                    <a:gd name="connsiteX7" fmla="*/ 781490 w 946143"/>
                    <a:gd name="connsiteY7" fmla="*/ 203457 h 682796"/>
                    <a:gd name="connsiteX8" fmla="*/ 820669 w 946143"/>
                    <a:gd name="connsiteY8" fmla="*/ 201731 h 682796"/>
                    <a:gd name="connsiteX9" fmla="*/ 827647 w 946143"/>
                    <a:gd name="connsiteY9" fmla="*/ 195049 h 682796"/>
                    <a:gd name="connsiteX10" fmla="*/ 887481 w 946143"/>
                    <a:gd name="connsiteY10" fmla="*/ 113119 h 682796"/>
                    <a:gd name="connsiteX11" fmla="*/ 933948 w 946143"/>
                    <a:gd name="connsiteY11" fmla="*/ 22934 h 682796"/>
                    <a:gd name="connsiteX12" fmla="*/ 941030 w 946143"/>
                    <a:gd name="connsiteY12" fmla="*/ 0 h 682796"/>
                    <a:gd name="connsiteX13" fmla="*/ 946143 w 946143"/>
                    <a:gd name="connsiteY13" fmla="*/ 57619 h 682796"/>
                    <a:gd name="connsiteX14" fmla="*/ 937079 w 946143"/>
                    <a:gd name="connsiteY14" fmla="*/ 114797 h 682796"/>
                    <a:gd name="connsiteX15" fmla="*/ 905916 w 946143"/>
                    <a:gd name="connsiteY15" fmla="*/ 211345 h 682796"/>
                    <a:gd name="connsiteX16" fmla="*/ 898385 w 946143"/>
                    <a:gd name="connsiteY16" fmla="*/ 225517 h 682796"/>
                    <a:gd name="connsiteX17" fmla="*/ 900869 w 946143"/>
                    <a:gd name="connsiteY17" fmla="*/ 227418 h 682796"/>
                    <a:gd name="connsiteX18" fmla="*/ 909748 w 946143"/>
                    <a:gd name="connsiteY18" fmla="*/ 263167 h 682796"/>
                    <a:gd name="connsiteX19" fmla="*/ 465695 w 946143"/>
                    <a:gd name="connsiteY19" fmla="*/ 682796 h 682796"/>
                    <a:gd name="connsiteX20" fmla="*/ 26548 w 946143"/>
                    <a:gd name="connsiteY20" fmla="*/ 263167 h 682796"/>
                    <a:gd name="connsiteX21" fmla="*/ 35613 w 946143"/>
                    <a:gd name="connsiteY21" fmla="*/ 227418 h 682796"/>
                    <a:gd name="connsiteX22" fmla="*/ 45015 w 946143"/>
                    <a:gd name="connsiteY22" fmla="*/ 220356 h 682796"/>
                    <a:gd name="connsiteX23" fmla="*/ 40227 w 946143"/>
                    <a:gd name="connsiteY23" fmla="*/ 211345 h 682796"/>
                    <a:gd name="connsiteX24" fmla="*/ 9064 w 946143"/>
                    <a:gd name="connsiteY24" fmla="*/ 114797 h 682796"/>
                    <a:gd name="connsiteX25" fmla="*/ 0 w 946143"/>
                    <a:gd name="connsiteY25" fmla="*/ 57619 h 6827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946143" h="682796">
                      <a:moveTo>
                        <a:pt x="5113" y="0"/>
                      </a:moveTo>
                      <a:lnTo>
                        <a:pt x="12195" y="22934"/>
                      </a:lnTo>
                      <a:cubicBezTo>
                        <a:pt x="24228" y="52042"/>
                        <a:pt x="39809" y="82593"/>
                        <a:pt x="58662" y="113119"/>
                      </a:cubicBezTo>
                      <a:cubicBezTo>
                        <a:pt x="77516" y="143645"/>
                        <a:pt x="97857" y="171256"/>
                        <a:pt x="118496" y="195049"/>
                      </a:cubicBezTo>
                      <a:lnTo>
                        <a:pt x="125866" y="202107"/>
                      </a:lnTo>
                      <a:lnTo>
                        <a:pt x="156973" y="203457"/>
                      </a:lnTo>
                      <a:cubicBezTo>
                        <a:pt x="237429" y="211141"/>
                        <a:pt x="348370" y="233840"/>
                        <a:pt x="470315" y="233840"/>
                      </a:cubicBezTo>
                      <a:cubicBezTo>
                        <a:pt x="592259" y="233840"/>
                        <a:pt x="702118" y="211141"/>
                        <a:pt x="781490" y="203457"/>
                      </a:cubicBezTo>
                      <a:lnTo>
                        <a:pt x="820669" y="201731"/>
                      </a:lnTo>
                      <a:lnTo>
                        <a:pt x="827647" y="195049"/>
                      </a:lnTo>
                      <a:cubicBezTo>
                        <a:pt x="848286" y="171256"/>
                        <a:pt x="868627" y="143645"/>
                        <a:pt x="887481" y="113119"/>
                      </a:cubicBezTo>
                      <a:cubicBezTo>
                        <a:pt x="906334" y="82593"/>
                        <a:pt x="921915" y="52042"/>
                        <a:pt x="933948" y="22934"/>
                      </a:cubicBezTo>
                      <a:lnTo>
                        <a:pt x="941030" y="0"/>
                      </a:lnTo>
                      <a:lnTo>
                        <a:pt x="946143" y="57619"/>
                      </a:lnTo>
                      <a:lnTo>
                        <a:pt x="937079" y="114797"/>
                      </a:lnTo>
                      <a:cubicBezTo>
                        <a:pt x="928735" y="149692"/>
                        <a:pt x="918066" y="182285"/>
                        <a:pt x="905916" y="211345"/>
                      </a:cubicBezTo>
                      <a:lnTo>
                        <a:pt x="898385" y="225517"/>
                      </a:lnTo>
                      <a:lnTo>
                        <a:pt x="900869" y="227418"/>
                      </a:lnTo>
                      <a:cubicBezTo>
                        <a:pt x="906693" y="236432"/>
                        <a:pt x="909748" y="248152"/>
                        <a:pt x="909748" y="263167"/>
                      </a:cubicBezTo>
                      <a:cubicBezTo>
                        <a:pt x="909748" y="383292"/>
                        <a:pt x="709584" y="682796"/>
                        <a:pt x="465695" y="682796"/>
                      </a:cubicBezTo>
                      <a:cubicBezTo>
                        <a:pt x="221807" y="682796"/>
                        <a:pt x="26548" y="383292"/>
                        <a:pt x="26548" y="263167"/>
                      </a:cubicBezTo>
                      <a:cubicBezTo>
                        <a:pt x="26548" y="248152"/>
                        <a:pt x="29671" y="236432"/>
                        <a:pt x="35613" y="227418"/>
                      </a:cubicBezTo>
                      <a:lnTo>
                        <a:pt x="45015" y="220356"/>
                      </a:lnTo>
                      <a:lnTo>
                        <a:pt x="40227" y="211345"/>
                      </a:lnTo>
                      <a:cubicBezTo>
                        <a:pt x="28077" y="182285"/>
                        <a:pt x="17408" y="149692"/>
                        <a:pt x="9064" y="114797"/>
                      </a:cubicBezTo>
                      <a:lnTo>
                        <a:pt x="0" y="57619"/>
                      </a:ln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8" name="フリーフォーム: 図形 227">
                  <a:extLst>
                    <a:ext uri="{FF2B5EF4-FFF2-40B4-BE49-F238E27FC236}">
                      <a16:creationId xmlns:a16="http://schemas.microsoft.com/office/drawing/2014/main" id="{DC6554AA-76F3-4070-ADB9-D2338098A47F}"/>
                    </a:ext>
                  </a:extLst>
                </p:cNvPr>
                <p:cNvSpPr/>
                <p:nvPr/>
              </p:nvSpPr>
              <p:spPr>
                <a:xfrm>
                  <a:off x="7945003" y="2024433"/>
                  <a:ext cx="394896" cy="413337"/>
                </a:xfrm>
                <a:custGeom>
                  <a:avLst/>
                  <a:gdLst>
                    <a:gd name="connsiteX0" fmla="*/ 302447 w 810039"/>
                    <a:gd name="connsiteY0" fmla="*/ 373 h 871604"/>
                    <a:gd name="connsiteX1" fmla="*/ 810039 w 810039"/>
                    <a:gd name="connsiteY1" fmla="*/ 162510 h 871604"/>
                    <a:gd name="connsiteX2" fmla="*/ 76252 w 810039"/>
                    <a:gd name="connsiteY2" fmla="*/ 866340 h 871604"/>
                    <a:gd name="connsiteX3" fmla="*/ 0 w 810039"/>
                    <a:gd name="connsiteY3" fmla="*/ 871604 h 871604"/>
                    <a:gd name="connsiteX4" fmla="*/ 0 w 810039"/>
                    <a:gd name="connsiteY4" fmla="*/ 4054 h 871604"/>
                    <a:gd name="connsiteX5" fmla="*/ 148420 w 810039"/>
                    <a:gd name="connsiteY5" fmla="*/ 2673 h 871604"/>
                    <a:gd name="connsiteX6" fmla="*/ 302447 w 810039"/>
                    <a:gd name="connsiteY6" fmla="*/ 373 h 871604"/>
                    <a:gd name="connsiteX0" fmla="*/ 302447 w 818231"/>
                    <a:gd name="connsiteY0" fmla="*/ 663 h 871894"/>
                    <a:gd name="connsiteX1" fmla="*/ 818231 w 818231"/>
                    <a:gd name="connsiteY1" fmla="*/ 151319 h 871894"/>
                    <a:gd name="connsiteX2" fmla="*/ 76252 w 818231"/>
                    <a:gd name="connsiteY2" fmla="*/ 866630 h 871894"/>
                    <a:gd name="connsiteX3" fmla="*/ 0 w 818231"/>
                    <a:gd name="connsiteY3" fmla="*/ 871894 h 871894"/>
                    <a:gd name="connsiteX4" fmla="*/ 0 w 818231"/>
                    <a:gd name="connsiteY4" fmla="*/ 4344 h 871894"/>
                    <a:gd name="connsiteX5" fmla="*/ 148420 w 818231"/>
                    <a:gd name="connsiteY5" fmla="*/ 2963 h 871894"/>
                    <a:gd name="connsiteX6" fmla="*/ 302447 w 818231"/>
                    <a:gd name="connsiteY6" fmla="*/ 663 h 871894"/>
                    <a:gd name="connsiteX0" fmla="*/ 305177 w 820961"/>
                    <a:gd name="connsiteY0" fmla="*/ 663 h 906337"/>
                    <a:gd name="connsiteX1" fmla="*/ 820961 w 820961"/>
                    <a:gd name="connsiteY1" fmla="*/ 151319 h 906337"/>
                    <a:gd name="connsiteX2" fmla="*/ 78982 w 820961"/>
                    <a:gd name="connsiteY2" fmla="*/ 866630 h 906337"/>
                    <a:gd name="connsiteX3" fmla="*/ 0 w 820961"/>
                    <a:gd name="connsiteY3" fmla="*/ 906337 h 906337"/>
                    <a:gd name="connsiteX4" fmla="*/ 2730 w 820961"/>
                    <a:gd name="connsiteY4" fmla="*/ 4344 h 906337"/>
                    <a:gd name="connsiteX5" fmla="*/ 151150 w 820961"/>
                    <a:gd name="connsiteY5" fmla="*/ 2963 h 906337"/>
                    <a:gd name="connsiteX6" fmla="*/ 305177 w 820961"/>
                    <a:gd name="connsiteY6" fmla="*/ 663 h 906337"/>
                    <a:gd name="connsiteX0" fmla="*/ 305177 w 827139"/>
                    <a:gd name="connsiteY0" fmla="*/ 615 h 906984"/>
                    <a:gd name="connsiteX1" fmla="*/ 820961 w 827139"/>
                    <a:gd name="connsiteY1" fmla="*/ 151271 h 906984"/>
                    <a:gd name="connsiteX2" fmla="*/ 0 w 827139"/>
                    <a:gd name="connsiteY2" fmla="*/ 906289 h 906984"/>
                    <a:gd name="connsiteX3" fmla="*/ 2730 w 827139"/>
                    <a:gd name="connsiteY3" fmla="*/ 4296 h 906984"/>
                    <a:gd name="connsiteX4" fmla="*/ 151150 w 827139"/>
                    <a:gd name="connsiteY4" fmla="*/ 2915 h 906984"/>
                    <a:gd name="connsiteX5" fmla="*/ 305177 w 827139"/>
                    <a:gd name="connsiteY5" fmla="*/ 615 h 906984"/>
                    <a:gd name="connsiteX0" fmla="*/ 305177 w 827139"/>
                    <a:gd name="connsiteY0" fmla="*/ 615 h 906289"/>
                    <a:gd name="connsiteX1" fmla="*/ 820961 w 827139"/>
                    <a:gd name="connsiteY1" fmla="*/ 151271 h 906289"/>
                    <a:gd name="connsiteX2" fmla="*/ 0 w 827139"/>
                    <a:gd name="connsiteY2" fmla="*/ 906289 h 906289"/>
                    <a:gd name="connsiteX3" fmla="*/ 2730 w 827139"/>
                    <a:gd name="connsiteY3" fmla="*/ 4296 h 906289"/>
                    <a:gd name="connsiteX4" fmla="*/ 151150 w 827139"/>
                    <a:gd name="connsiteY4" fmla="*/ 2915 h 906289"/>
                    <a:gd name="connsiteX5" fmla="*/ 305177 w 827139"/>
                    <a:gd name="connsiteY5" fmla="*/ 615 h 906289"/>
                    <a:gd name="connsiteX0" fmla="*/ 305177 w 827139"/>
                    <a:gd name="connsiteY0" fmla="*/ 615 h 906289"/>
                    <a:gd name="connsiteX1" fmla="*/ 820961 w 827139"/>
                    <a:gd name="connsiteY1" fmla="*/ 151271 h 906289"/>
                    <a:gd name="connsiteX2" fmla="*/ 0 w 827139"/>
                    <a:gd name="connsiteY2" fmla="*/ 906289 h 906289"/>
                    <a:gd name="connsiteX3" fmla="*/ 2730 w 827139"/>
                    <a:gd name="connsiteY3" fmla="*/ 4296 h 906289"/>
                    <a:gd name="connsiteX4" fmla="*/ 151150 w 827139"/>
                    <a:gd name="connsiteY4" fmla="*/ 2915 h 906289"/>
                    <a:gd name="connsiteX5" fmla="*/ 305177 w 827139"/>
                    <a:gd name="connsiteY5" fmla="*/ 615 h 906289"/>
                    <a:gd name="connsiteX0" fmla="*/ 305177 w 825027"/>
                    <a:gd name="connsiteY0" fmla="*/ 403 h 906077"/>
                    <a:gd name="connsiteX1" fmla="*/ 820961 w 825027"/>
                    <a:gd name="connsiteY1" fmla="*/ 151059 h 906077"/>
                    <a:gd name="connsiteX2" fmla="*/ 0 w 825027"/>
                    <a:gd name="connsiteY2" fmla="*/ 906077 h 906077"/>
                    <a:gd name="connsiteX3" fmla="*/ 2730 w 825027"/>
                    <a:gd name="connsiteY3" fmla="*/ 4084 h 906077"/>
                    <a:gd name="connsiteX4" fmla="*/ 151150 w 825027"/>
                    <a:gd name="connsiteY4" fmla="*/ 2703 h 906077"/>
                    <a:gd name="connsiteX5" fmla="*/ 305177 w 825027"/>
                    <a:gd name="connsiteY5" fmla="*/ 403 h 906077"/>
                    <a:gd name="connsiteX0" fmla="*/ 305177 w 833111"/>
                    <a:gd name="connsiteY0" fmla="*/ 743 h 906417"/>
                    <a:gd name="connsiteX1" fmla="*/ 829153 w 833111"/>
                    <a:gd name="connsiteY1" fmla="*/ 139918 h 906417"/>
                    <a:gd name="connsiteX2" fmla="*/ 0 w 833111"/>
                    <a:gd name="connsiteY2" fmla="*/ 906417 h 906417"/>
                    <a:gd name="connsiteX3" fmla="*/ 2730 w 833111"/>
                    <a:gd name="connsiteY3" fmla="*/ 4424 h 906417"/>
                    <a:gd name="connsiteX4" fmla="*/ 151150 w 833111"/>
                    <a:gd name="connsiteY4" fmla="*/ 3043 h 906417"/>
                    <a:gd name="connsiteX5" fmla="*/ 305177 w 833111"/>
                    <a:gd name="connsiteY5" fmla="*/ 743 h 906417"/>
                    <a:gd name="connsiteX0" fmla="*/ 305177 w 833111"/>
                    <a:gd name="connsiteY0" fmla="*/ 743 h 906417"/>
                    <a:gd name="connsiteX1" fmla="*/ 829153 w 833111"/>
                    <a:gd name="connsiteY1" fmla="*/ 139918 h 906417"/>
                    <a:gd name="connsiteX2" fmla="*/ 0 w 833111"/>
                    <a:gd name="connsiteY2" fmla="*/ 906417 h 906417"/>
                    <a:gd name="connsiteX3" fmla="*/ 2730 w 833111"/>
                    <a:gd name="connsiteY3" fmla="*/ 111200 h 906417"/>
                    <a:gd name="connsiteX4" fmla="*/ 151150 w 833111"/>
                    <a:gd name="connsiteY4" fmla="*/ 3043 h 906417"/>
                    <a:gd name="connsiteX5" fmla="*/ 305177 w 833111"/>
                    <a:gd name="connsiteY5" fmla="*/ 743 h 906417"/>
                    <a:gd name="connsiteX0" fmla="*/ 305177 w 833111"/>
                    <a:gd name="connsiteY0" fmla="*/ 743 h 906417"/>
                    <a:gd name="connsiteX1" fmla="*/ 829153 w 833111"/>
                    <a:gd name="connsiteY1" fmla="*/ 139918 h 906417"/>
                    <a:gd name="connsiteX2" fmla="*/ 0 w 833111"/>
                    <a:gd name="connsiteY2" fmla="*/ 906417 h 906417"/>
                    <a:gd name="connsiteX3" fmla="*/ 2730 w 833111"/>
                    <a:gd name="connsiteY3" fmla="*/ 111200 h 906417"/>
                    <a:gd name="connsiteX4" fmla="*/ 305177 w 833111"/>
                    <a:gd name="connsiteY4" fmla="*/ 743 h 906417"/>
                    <a:gd name="connsiteX0" fmla="*/ 310200 w 833176"/>
                    <a:gd name="connsiteY0" fmla="*/ 32254 h 845711"/>
                    <a:gd name="connsiteX1" fmla="*/ 829153 w 833176"/>
                    <a:gd name="connsiteY1" fmla="*/ 79212 h 845711"/>
                    <a:gd name="connsiteX2" fmla="*/ 0 w 833176"/>
                    <a:gd name="connsiteY2" fmla="*/ 845711 h 845711"/>
                    <a:gd name="connsiteX3" fmla="*/ 2730 w 833176"/>
                    <a:gd name="connsiteY3" fmla="*/ 50494 h 845711"/>
                    <a:gd name="connsiteX4" fmla="*/ 310200 w 833176"/>
                    <a:gd name="connsiteY4" fmla="*/ 32254 h 845711"/>
                    <a:gd name="connsiteX0" fmla="*/ 310200 w 833176"/>
                    <a:gd name="connsiteY0" fmla="*/ 32254 h 845711"/>
                    <a:gd name="connsiteX1" fmla="*/ 829153 w 833176"/>
                    <a:gd name="connsiteY1" fmla="*/ 79212 h 845711"/>
                    <a:gd name="connsiteX2" fmla="*/ 0 w 833176"/>
                    <a:gd name="connsiteY2" fmla="*/ 845711 h 845711"/>
                    <a:gd name="connsiteX3" fmla="*/ 2730 w 833176"/>
                    <a:gd name="connsiteY3" fmla="*/ 118441 h 845711"/>
                    <a:gd name="connsiteX4" fmla="*/ 310200 w 833176"/>
                    <a:gd name="connsiteY4" fmla="*/ 32254 h 845711"/>
                    <a:gd name="connsiteX0" fmla="*/ 325269 w 833385"/>
                    <a:gd name="connsiteY0" fmla="*/ 76086 h 826448"/>
                    <a:gd name="connsiteX1" fmla="*/ 829153 w 833385"/>
                    <a:gd name="connsiteY1" fmla="*/ 59949 h 826448"/>
                    <a:gd name="connsiteX2" fmla="*/ 0 w 833385"/>
                    <a:gd name="connsiteY2" fmla="*/ 826448 h 826448"/>
                    <a:gd name="connsiteX3" fmla="*/ 2730 w 833385"/>
                    <a:gd name="connsiteY3" fmla="*/ 99178 h 826448"/>
                    <a:gd name="connsiteX4" fmla="*/ 325269 w 833385"/>
                    <a:gd name="connsiteY4" fmla="*/ 76086 h 826448"/>
                    <a:gd name="connsiteX0" fmla="*/ 325269 w 833385"/>
                    <a:gd name="connsiteY0" fmla="*/ 76086 h 826448"/>
                    <a:gd name="connsiteX1" fmla="*/ 829153 w 833385"/>
                    <a:gd name="connsiteY1" fmla="*/ 59949 h 826448"/>
                    <a:gd name="connsiteX2" fmla="*/ 0 w 833385"/>
                    <a:gd name="connsiteY2" fmla="*/ 826448 h 826448"/>
                    <a:gd name="connsiteX3" fmla="*/ 2730 w 833385"/>
                    <a:gd name="connsiteY3" fmla="*/ 55498 h 826448"/>
                    <a:gd name="connsiteX4" fmla="*/ 325269 w 833385"/>
                    <a:gd name="connsiteY4" fmla="*/ 76086 h 826448"/>
                    <a:gd name="connsiteX0" fmla="*/ 325269 w 832619"/>
                    <a:gd name="connsiteY0" fmla="*/ 79141 h 829503"/>
                    <a:gd name="connsiteX1" fmla="*/ 829153 w 832619"/>
                    <a:gd name="connsiteY1" fmla="*/ 63004 h 829503"/>
                    <a:gd name="connsiteX2" fmla="*/ 0 w 832619"/>
                    <a:gd name="connsiteY2" fmla="*/ 829503 h 829503"/>
                    <a:gd name="connsiteX3" fmla="*/ 2730 w 832619"/>
                    <a:gd name="connsiteY3" fmla="*/ 58553 h 829503"/>
                    <a:gd name="connsiteX4" fmla="*/ 325269 w 832619"/>
                    <a:gd name="connsiteY4" fmla="*/ 79141 h 829503"/>
                    <a:gd name="connsiteX0" fmla="*/ 360432 w 833005"/>
                    <a:gd name="connsiteY0" fmla="*/ 65047 h 834823"/>
                    <a:gd name="connsiteX1" fmla="*/ 829153 w 833005"/>
                    <a:gd name="connsiteY1" fmla="*/ 68324 h 834823"/>
                    <a:gd name="connsiteX2" fmla="*/ 0 w 833005"/>
                    <a:gd name="connsiteY2" fmla="*/ 834823 h 834823"/>
                    <a:gd name="connsiteX3" fmla="*/ 2730 w 833005"/>
                    <a:gd name="connsiteY3" fmla="*/ 63873 h 834823"/>
                    <a:gd name="connsiteX4" fmla="*/ 360432 w 833005"/>
                    <a:gd name="connsiteY4" fmla="*/ 65047 h 834823"/>
                    <a:gd name="connsiteX0" fmla="*/ 380524 w 833267"/>
                    <a:gd name="connsiteY0" fmla="*/ 51868 h 841058"/>
                    <a:gd name="connsiteX1" fmla="*/ 829153 w 833267"/>
                    <a:gd name="connsiteY1" fmla="*/ 74559 h 841058"/>
                    <a:gd name="connsiteX2" fmla="*/ 0 w 833267"/>
                    <a:gd name="connsiteY2" fmla="*/ 841058 h 841058"/>
                    <a:gd name="connsiteX3" fmla="*/ 2730 w 833267"/>
                    <a:gd name="connsiteY3" fmla="*/ 70108 h 841058"/>
                    <a:gd name="connsiteX4" fmla="*/ 380524 w 833267"/>
                    <a:gd name="connsiteY4" fmla="*/ 51868 h 841058"/>
                    <a:gd name="connsiteX0" fmla="*/ 380524 w 833010"/>
                    <a:gd name="connsiteY0" fmla="*/ 53270 h 842460"/>
                    <a:gd name="connsiteX1" fmla="*/ 829153 w 833010"/>
                    <a:gd name="connsiteY1" fmla="*/ 75961 h 842460"/>
                    <a:gd name="connsiteX2" fmla="*/ 0 w 833010"/>
                    <a:gd name="connsiteY2" fmla="*/ 842460 h 842460"/>
                    <a:gd name="connsiteX3" fmla="*/ 2730 w 833010"/>
                    <a:gd name="connsiteY3" fmla="*/ 71510 h 842460"/>
                    <a:gd name="connsiteX4" fmla="*/ 380524 w 833010"/>
                    <a:gd name="connsiteY4" fmla="*/ 53270 h 8424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33010" h="842460">
                      <a:moveTo>
                        <a:pt x="380524" y="53270"/>
                      </a:moveTo>
                      <a:cubicBezTo>
                        <a:pt x="590517" y="30772"/>
                        <a:pt x="869094" y="-66375"/>
                        <a:pt x="829153" y="75961"/>
                      </a:cubicBezTo>
                      <a:cubicBezTo>
                        <a:pt x="819246" y="249869"/>
                        <a:pt x="515907" y="795199"/>
                        <a:pt x="0" y="842460"/>
                      </a:cubicBezTo>
                      <a:lnTo>
                        <a:pt x="2730" y="71510"/>
                      </a:lnTo>
                      <a:cubicBezTo>
                        <a:pt x="110243" y="78373"/>
                        <a:pt x="170531" y="75768"/>
                        <a:pt x="380524" y="53270"/>
                      </a:cubicBezTo>
                      <a:close/>
                    </a:path>
                  </a:pathLst>
                </a:custGeom>
                <a:solidFill>
                  <a:srgbClr val="FFFFFF">
                    <a:alpha val="40000"/>
                  </a:srgb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93" name="フリーフォーム: 図形 392">
                <a:extLst>
                  <a:ext uri="{FF2B5EF4-FFF2-40B4-BE49-F238E27FC236}">
                    <a16:creationId xmlns:a16="http://schemas.microsoft.com/office/drawing/2014/main" id="{835B80AC-74CA-43AC-A8B0-AB18B76FF201}"/>
                  </a:ext>
                </a:extLst>
              </p:cNvPr>
              <p:cNvSpPr/>
              <p:nvPr/>
            </p:nvSpPr>
            <p:spPr>
              <a:xfrm>
                <a:off x="4699455" y="2240261"/>
                <a:ext cx="641690" cy="186234"/>
              </a:xfrm>
              <a:custGeom>
                <a:avLst/>
                <a:gdLst>
                  <a:gd name="connsiteX0" fmla="*/ 23641 w 628589"/>
                  <a:gd name="connsiteY0" fmla="*/ 0 h 175769"/>
                  <a:gd name="connsiteX1" fmla="*/ 25880 w 628589"/>
                  <a:gd name="connsiteY1" fmla="*/ 7069 h 175769"/>
                  <a:gd name="connsiteX2" fmla="*/ 240668 w 628589"/>
                  <a:gd name="connsiteY2" fmla="*/ 146573 h 175769"/>
                  <a:gd name="connsiteX3" fmla="*/ 385082 w 628589"/>
                  <a:gd name="connsiteY3" fmla="*/ 146574 h 175769"/>
                  <a:gd name="connsiteX4" fmla="*/ 599871 w 628589"/>
                  <a:gd name="connsiteY4" fmla="*/ 7070 h 175769"/>
                  <a:gd name="connsiteX5" fmla="*/ 602111 w 628589"/>
                  <a:gd name="connsiteY5" fmla="*/ 0 h 175769"/>
                  <a:gd name="connsiteX6" fmla="*/ 628589 w 628589"/>
                  <a:gd name="connsiteY6" fmla="*/ 5238 h 175769"/>
                  <a:gd name="connsiteX7" fmla="*/ 624012 w 628589"/>
                  <a:gd name="connsiteY7" fmla="*/ 21422 h 175769"/>
                  <a:gd name="connsiteX8" fmla="*/ 391156 w 628589"/>
                  <a:gd name="connsiteY8" fmla="*/ 175769 h 175769"/>
                  <a:gd name="connsiteX9" fmla="*/ 234594 w 628589"/>
                  <a:gd name="connsiteY9" fmla="*/ 175768 h 175769"/>
                  <a:gd name="connsiteX10" fmla="*/ 1739 w 628589"/>
                  <a:gd name="connsiteY10" fmla="*/ 21421 h 175769"/>
                  <a:gd name="connsiteX11" fmla="*/ 760 w 628589"/>
                  <a:gd name="connsiteY11" fmla="*/ 13141 h 175769"/>
                  <a:gd name="connsiteX12" fmla="*/ 0 w 628589"/>
                  <a:gd name="connsiteY12" fmla="*/ 4677 h 1757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628589" h="175769">
                    <a:moveTo>
                      <a:pt x="23641" y="0"/>
                    </a:moveTo>
                    <a:lnTo>
                      <a:pt x="25880" y="7069"/>
                    </a:lnTo>
                    <a:cubicBezTo>
                      <a:pt x="61268" y="89050"/>
                      <a:pt x="144112" y="146573"/>
                      <a:pt x="240668" y="146573"/>
                    </a:cubicBezTo>
                    <a:lnTo>
                      <a:pt x="385082" y="146574"/>
                    </a:lnTo>
                    <a:cubicBezTo>
                      <a:pt x="481639" y="146574"/>
                      <a:pt x="564484" y="89051"/>
                      <a:pt x="599871" y="7070"/>
                    </a:cubicBezTo>
                    <a:lnTo>
                      <a:pt x="602111" y="0"/>
                    </a:lnTo>
                    <a:lnTo>
                      <a:pt x="628589" y="5238"/>
                    </a:lnTo>
                    <a:lnTo>
                      <a:pt x="624012" y="21422"/>
                    </a:lnTo>
                    <a:cubicBezTo>
                      <a:pt x="585648" y="112126"/>
                      <a:pt x="495835" y="175769"/>
                      <a:pt x="391156" y="175769"/>
                    </a:cubicBezTo>
                    <a:lnTo>
                      <a:pt x="234594" y="175768"/>
                    </a:lnTo>
                    <a:cubicBezTo>
                      <a:pt x="129916" y="175768"/>
                      <a:pt x="40103" y="112125"/>
                      <a:pt x="1739" y="21421"/>
                    </a:cubicBezTo>
                    <a:cubicBezTo>
                      <a:pt x="1537" y="20769"/>
                      <a:pt x="1186" y="17587"/>
                      <a:pt x="760" y="13141"/>
                    </a:cubicBezTo>
                    <a:lnTo>
                      <a:pt x="0" y="4677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242" name="グループ化 241">
              <a:extLst>
                <a:ext uri="{FF2B5EF4-FFF2-40B4-BE49-F238E27FC236}">
                  <a16:creationId xmlns:a16="http://schemas.microsoft.com/office/drawing/2014/main" id="{F0E54734-0E27-4BE6-9D27-482A3CC8DE68}"/>
                </a:ext>
              </a:extLst>
            </p:cNvPr>
            <p:cNvGrpSpPr/>
            <p:nvPr/>
          </p:nvGrpSpPr>
          <p:grpSpPr>
            <a:xfrm>
              <a:off x="4466351" y="814955"/>
              <a:ext cx="1072788" cy="977580"/>
              <a:chOff x="4466351" y="814955"/>
              <a:chExt cx="1072788" cy="977580"/>
            </a:xfrm>
          </p:grpSpPr>
          <p:sp>
            <p:nvSpPr>
              <p:cNvPr id="243" name="楕円 22">
                <a:extLst>
                  <a:ext uri="{FF2B5EF4-FFF2-40B4-BE49-F238E27FC236}">
                    <a16:creationId xmlns:a16="http://schemas.microsoft.com/office/drawing/2014/main" id="{622A97B7-ABC3-4CE1-AE1C-DD26CFC36A5B}"/>
                  </a:ext>
                </a:extLst>
              </p:cNvPr>
              <p:cNvSpPr/>
              <p:nvPr/>
            </p:nvSpPr>
            <p:spPr>
              <a:xfrm>
                <a:off x="5318176" y="1119143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4" name="楕円 22">
                <a:extLst>
                  <a:ext uri="{FF2B5EF4-FFF2-40B4-BE49-F238E27FC236}">
                    <a16:creationId xmlns:a16="http://schemas.microsoft.com/office/drawing/2014/main" id="{D9A2610B-1009-4F10-B35F-E8A749BD5850}"/>
                  </a:ext>
                </a:extLst>
              </p:cNvPr>
              <p:cNvSpPr/>
              <p:nvPr/>
            </p:nvSpPr>
            <p:spPr>
              <a:xfrm>
                <a:off x="5056901" y="964180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5" name="楕円 22">
                <a:extLst>
                  <a:ext uri="{FF2B5EF4-FFF2-40B4-BE49-F238E27FC236}">
                    <a16:creationId xmlns:a16="http://schemas.microsoft.com/office/drawing/2014/main" id="{C1E691EB-6F14-4126-B122-C750601C0F0C}"/>
                  </a:ext>
                </a:extLst>
              </p:cNvPr>
              <p:cNvSpPr/>
              <p:nvPr/>
            </p:nvSpPr>
            <p:spPr>
              <a:xfrm>
                <a:off x="4466351" y="1205480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6" name="楕円 22">
                <a:extLst>
                  <a:ext uri="{FF2B5EF4-FFF2-40B4-BE49-F238E27FC236}">
                    <a16:creationId xmlns:a16="http://schemas.microsoft.com/office/drawing/2014/main" id="{135165AF-F4B8-4CD2-AA15-1DC43C8BF030}"/>
                  </a:ext>
                </a:extLst>
              </p:cNvPr>
              <p:cNvSpPr/>
              <p:nvPr/>
            </p:nvSpPr>
            <p:spPr>
              <a:xfrm>
                <a:off x="4665921" y="1017322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7" name="楕円 22">
                <a:extLst>
                  <a:ext uri="{FF2B5EF4-FFF2-40B4-BE49-F238E27FC236}">
                    <a16:creationId xmlns:a16="http://schemas.microsoft.com/office/drawing/2014/main" id="{1C0A1219-F40D-429E-8DDB-D8A343D6B2BA}"/>
                  </a:ext>
                </a:extLst>
              </p:cNvPr>
              <p:cNvSpPr/>
              <p:nvPr/>
            </p:nvSpPr>
            <p:spPr>
              <a:xfrm>
                <a:off x="5428376" y="1581717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8" name="楕円 22">
                <a:extLst>
                  <a:ext uri="{FF2B5EF4-FFF2-40B4-BE49-F238E27FC236}">
                    <a16:creationId xmlns:a16="http://schemas.microsoft.com/office/drawing/2014/main" id="{082C9A98-F55E-4C35-992C-98B68EC0F5D5}"/>
                  </a:ext>
                </a:extLst>
              </p:cNvPr>
              <p:cNvSpPr/>
              <p:nvPr/>
            </p:nvSpPr>
            <p:spPr>
              <a:xfrm>
                <a:off x="4494926" y="1624580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9" name="楕円 22">
                <a:extLst>
                  <a:ext uri="{FF2B5EF4-FFF2-40B4-BE49-F238E27FC236}">
                    <a16:creationId xmlns:a16="http://schemas.microsoft.com/office/drawing/2014/main" id="{F74D0FEF-564B-42C4-B6E4-F6F519B71865}"/>
                  </a:ext>
                </a:extLst>
              </p:cNvPr>
              <p:cNvSpPr/>
              <p:nvPr/>
            </p:nvSpPr>
            <p:spPr>
              <a:xfrm>
                <a:off x="4928314" y="814955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65" name="グループ化 364">
              <a:extLst>
                <a:ext uri="{FF2B5EF4-FFF2-40B4-BE49-F238E27FC236}">
                  <a16:creationId xmlns:a16="http://schemas.microsoft.com/office/drawing/2014/main" id="{5DC684FB-0871-41FF-94EE-4E6778EDD2F9}"/>
                </a:ext>
              </a:extLst>
            </p:cNvPr>
            <p:cNvGrpSpPr/>
            <p:nvPr/>
          </p:nvGrpSpPr>
          <p:grpSpPr>
            <a:xfrm>
              <a:off x="4580738" y="1313806"/>
              <a:ext cx="905478" cy="297679"/>
              <a:chOff x="4580738" y="1313806"/>
              <a:chExt cx="905478" cy="297679"/>
            </a:xfrm>
          </p:grpSpPr>
          <p:sp>
            <p:nvSpPr>
              <p:cNvPr id="366" name="フリーフォーム: 図形 365">
                <a:extLst>
                  <a:ext uri="{FF2B5EF4-FFF2-40B4-BE49-F238E27FC236}">
                    <a16:creationId xmlns:a16="http://schemas.microsoft.com/office/drawing/2014/main" id="{B8127A98-F660-4EE6-8DD3-5DFCBBDE595F}"/>
                  </a:ext>
                </a:extLst>
              </p:cNvPr>
              <p:cNvSpPr/>
              <p:nvPr/>
            </p:nvSpPr>
            <p:spPr>
              <a:xfrm>
                <a:off x="4605767" y="1407899"/>
                <a:ext cx="230758" cy="203586"/>
              </a:xfrm>
              <a:custGeom>
                <a:avLst/>
                <a:gdLst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498937 w 1911401"/>
                  <a:gd name="connsiteY9" fmla="*/ 964066 h 1686351"/>
                  <a:gd name="connsiteX10" fmla="*/ 498541 w 1911401"/>
                  <a:gd name="connsiteY10" fmla="*/ 960376 h 1686351"/>
                  <a:gd name="connsiteX11" fmla="*/ 499128 w 1911401"/>
                  <a:gd name="connsiteY11" fmla="*/ 960372 h 1686351"/>
                  <a:gd name="connsiteX12" fmla="*/ 502381 w 1911401"/>
                  <a:gd name="connsiteY12" fmla="*/ 897493 h 1686351"/>
                  <a:gd name="connsiteX13" fmla="*/ 794565 w 1911401"/>
                  <a:gd name="connsiteY13" fmla="*/ 540175 h 1686351"/>
                  <a:gd name="connsiteX14" fmla="*/ 932798 w 1911401"/>
                  <a:gd name="connsiteY14" fmla="*/ 516036 h 1686351"/>
                  <a:gd name="connsiteX15" fmla="*/ 1291783 w 1911401"/>
                  <a:gd name="connsiteY15" fmla="*/ 694250 h 1686351"/>
                  <a:gd name="connsiteX16" fmla="*/ 1293622 w 1911401"/>
                  <a:gd name="connsiteY16" fmla="*/ 1214789 h 1686351"/>
                  <a:gd name="connsiteX17" fmla="*/ 1116859 w 1911401"/>
                  <a:gd name="connsiteY17" fmla="*/ 1085948 h 1686351"/>
                  <a:gd name="connsiteX18" fmla="*/ 1115935 w 1911401"/>
                  <a:gd name="connsiteY18" fmla="*/ 824336 h 1686351"/>
                  <a:gd name="connsiteX19" fmla="*/ 866044 w 1911401"/>
                  <a:gd name="connsiteY19" fmla="*/ 746901 h 1686351"/>
                  <a:gd name="connsiteX20" fmla="*/ 726575 w 1911401"/>
                  <a:gd name="connsiteY20" fmla="*/ 892232 h 1686351"/>
                  <a:gd name="connsiteX21" fmla="*/ 717681 w 1911401"/>
                  <a:gd name="connsiteY21" fmla="*/ 959664 h 1686351"/>
                  <a:gd name="connsiteX22" fmla="*/ 728069 w 1911401"/>
                  <a:gd name="connsiteY22" fmla="*/ 1056567 h 1686351"/>
                  <a:gd name="connsiteX23" fmla="*/ 1204964 w 1911401"/>
                  <a:gd name="connsiteY23" fmla="*/ 1441550 h 1686351"/>
                  <a:gd name="connsiteX24" fmla="*/ 1689160 w 1911401"/>
                  <a:gd name="connsiteY24" fmla="*/ 955770 h 1686351"/>
                  <a:gd name="connsiteX25" fmla="*/ 1690491 w 1911401"/>
                  <a:gd name="connsiteY25" fmla="*/ 955770 h 1686351"/>
                  <a:gd name="connsiteX26" fmla="*/ 1680575 w 1911401"/>
                  <a:gd name="connsiteY26" fmla="*/ 833526 h 1686351"/>
                  <a:gd name="connsiteX27" fmla="*/ 1127879 w 1911401"/>
                  <a:gd name="connsiteY27" fmla="*/ 241185 h 1686351"/>
                  <a:gd name="connsiteX28" fmla="*/ 299899 w 1911401"/>
                  <a:gd name="connsiteY28" fmla="*/ 623872 h 1686351"/>
                  <a:gd name="connsiteX29" fmla="*/ 481882 w 1911401"/>
                  <a:gd name="connsiteY29" fmla="*/ 1517674 h 1686351"/>
                  <a:gd name="connsiteX30" fmla="*/ 339639 w 1911401"/>
                  <a:gd name="connsiteY30" fmla="*/ 1686351 h 1686351"/>
                  <a:gd name="connsiteX31" fmla="*/ 103026 w 1911401"/>
                  <a:gd name="connsiteY31" fmla="*/ 524240 h 1686351"/>
                  <a:gd name="connsiteX32" fmla="*/ 1017819 w 1911401"/>
                  <a:gd name="connsiteY32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498937 w 1911401"/>
                  <a:gd name="connsiteY9" fmla="*/ 964066 h 1686351"/>
                  <a:gd name="connsiteX10" fmla="*/ 498541 w 1911401"/>
                  <a:gd name="connsiteY10" fmla="*/ 960376 h 1686351"/>
                  <a:gd name="connsiteX11" fmla="*/ 502381 w 1911401"/>
                  <a:gd name="connsiteY11" fmla="*/ 897493 h 1686351"/>
                  <a:gd name="connsiteX12" fmla="*/ 794565 w 1911401"/>
                  <a:gd name="connsiteY12" fmla="*/ 540175 h 1686351"/>
                  <a:gd name="connsiteX13" fmla="*/ 932798 w 1911401"/>
                  <a:gd name="connsiteY13" fmla="*/ 516036 h 1686351"/>
                  <a:gd name="connsiteX14" fmla="*/ 1291783 w 1911401"/>
                  <a:gd name="connsiteY14" fmla="*/ 694250 h 1686351"/>
                  <a:gd name="connsiteX15" fmla="*/ 1293622 w 1911401"/>
                  <a:gd name="connsiteY15" fmla="*/ 1214789 h 1686351"/>
                  <a:gd name="connsiteX16" fmla="*/ 1116859 w 1911401"/>
                  <a:gd name="connsiteY16" fmla="*/ 1085948 h 1686351"/>
                  <a:gd name="connsiteX17" fmla="*/ 1115935 w 1911401"/>
                  <a:gd name="connsiteY17" fmla="*/ 824336 h 1686351"/>
                  <a:gd name="connsiteX18" fmla="*/ 866044 w 1911401"/>
                  <a:gd name="connsiteY18" fmla="*/ 746901 h 1686351"/>
                  <a:gd name="connsiteX19" fmla="*/ 726575 w 1911401"/>
                  <a:gd name="connsiteY19" fmla="*/ 892232 h 1686351"/>
                  <a:gd name="connsiteX20" fmla="*/ 717681 w 1911401"/>
                  <a:gd name="connsiteY20" fmla="*/ 959664 h 1686351"/>
                  <a:gd name="connsiteX21" fmla="*/ 728069 w 1911401"/>
                  <a:gd name="connsiteY21" fmla="*/ 1056567 h 1686351"/>
                  <a:gd name="connsiteX22" fmla="*/ 1204964 w 1911401"/>
                  <a:gd name="connsiteY22" fmla="*/ 1441550 h 1686351"/>
                  <a:gd name="connsiteX23" fmla="*/ 1689160 w 1911401"/>
                  <a:gd name="connsiteY23" fmla="*/ 955770 h 1686351"/>
                  <a:gd name="connsiteX24" fmla="*/ 1690491 w 1911401"/>
                  <a:gd name="connsiteY24" fmla="*/ 955770 h 1686351"/>
                  <a:gd name="connsiteX25" fmla="*/ 1680575 w 1911401"/>
                  <a:gd name="connsiteY25" fmla="*/ 833526 h 1686351"/>
                  <a:gd name="connsiteX26" fmla="*/ 1127879 w 1911401"/>
                  <a:gd name="connsiteY26" fmla="*/ 241185 h 1686351"/>
                  <a:gd name="connsiteX27" fmla="*/ 299899 w 1911401"/>
                  <a:gd name="connsiteY27" fmla="*/ 623872 h 1686351"/>
                  <a:gd name="connsiteX28" fmla="*/ 481882 w 1911401"/>
                  <a:gd name="connsiteY28" fmla="*/ 1517674 h 1686351"/>
                  <a:gd name="connsiteX29" fmla="*/ 339639 w 1911401"/>
                  <a:gd name="connsiteY29" fmla="*/ 1686351 h 1686351"/>
                  <a:gd name="connsiteX30" fmla="*/ 103026 w 1911401"/>
                  <a:gd name="connsiteY30" fmla="*/ 524240 h 1686351"/>
                  <a:gd name="connsiteX31" fmla="*/ 1017819 w 1911401"/>
                  <a:gd name="connsiteY31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498937 w 1911401"/>
                  <a:gd name="connsiteY9" fmla="*/ 964066 h 1686351"/>
                  <a:gd name="connsiteX10" fmla="*/ 502381 w 1911401"/>
                  <a:gd name="connsiteY10" fmla="*/ 897493 h 1686351"/>
                  <a:gd name="connsiteX11" fmla="*/ 794565 w 1911401"/>
                  <a:gd name="connsiteY11" fmla="*/ 540175 h 1686351"/>
                  <a:gd name="connsiteX12" fmla="*/ 932798 w 1911401"/>
                  <a:gd name="connsiteY12" fmla="*/ 516036 h 1686351"/>
                  <a:gd name="connsiteX13" fmla="*/ 1291783 w 1911401"/>
                  <a:gd name="connsiteY13" fmla="*/ 694250 h 1686351"/>
                  <a:gd name="connsiteX14" fmla="*/ 1293622 w 1911401"/>
                  <a:gd name="connsiteY14" fmla="*/ 1214789 h 1686351"/>
                  <a:gd name="connsiteX15" fmla="*/ 1116859 w 1911401"/>
                  <a:gd name="connsiteY15" fmla="*/ 1085948 h 1686351"/>
                  <a:gd name="connsiteX16" fmla="*/ 1115935 w 1911401"/>
                  <a:gd name="connsiteY16" fmla="*/ 824336 h 1686351"/>
                  <a:gd name="connsiteX17" fmla="*/ 866044 w 1911401"/>
                  <a:gd name="connsiteY17" fmla="*/ 746901 h 1686351"/>
                  <a:gd name="connsiteX18" fmla="*/ 726575 w 1911401"/>
                  <a:gd name="connsiteY18" fmla="*/ 892232 h 1686351"/>
                  <a:gd name="connsiteX19" fmla="*/ 717681 w 1911401"/>
                  <a:gd name="connsiteY19" fmla="*/ 959664 h 1686351"/>
                  <a:gd name="connsiteX20" fmla="*/ 728069 w 1911401"/>
                  <a:gd name="connsiteY20" fmla="*/ 1056567 h 1686351"/>
                  <a:gd name="connsiteX21" fmla="*/ 1204964 w 1911401"/>
                  <a:gd name="connsiteY21" fmla="*/ 1441550 h 1686351"/>
                  <a:gd name="connsiteX22" fmla="*/ 1689160 w 1911401"/>
                  <a:gd name="connsiteY22" fmla="*/ 955770 h 1686351"/>
                  <a:gd name="connsiteX23" fmla="*/ 1690491 w 1911401"/>
                  <a:gd name="connsiteY23" fmla="*/ 955770 h 1686351"/>
                  <a:gd name="connsiteX24" fmla="*/ 1680575 w 1911401"/>
                  <a:gd name="connsiteY24" fmla="*/ 833526 h 1686351"/>
                  <a:gd name="connsiteX25" fmla="*/ 1127879 w 1911401"/>
                  <a:gd name="connsiteY25" fmla="*/ 241185 h 1686351"/>
                  <a:gd name="connsiteX26" fmla="*/ 299899 w 1911401"/>
                  <a:gd name="connsiteY26" fmla="*/ 623872 h 1686351"/>
                  <a:gd name="connsiteX27" fmla="*/ 481882 w 1911401"/>
                  <a:gd name="connsiteY27" fmla="*/ 1517674 h 1686351"/>
                  <a:gd name="connsiteX28" fmla="*/ 339639 w 1911401"/>
                  <a:gd name="connsiteY28" fmla="*/ 1686351 h 1686351"/>
                  <a:gd name="connsiteX29" fmla="*/ 103026 w 1911401"/>
                  <a:gd name="connsiteY29" fmla="*/ 524240 h 1686351"/>
                  <a:gd name="connsiteX30" fmla="*/ 1017819 w 1911401"/>
                  <a:gd name="connsiteY30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502381 w 1911401"/>
                  <a:gd name="connsiteY9" fmla="*/ 897493 h 1686351"/>
                  <a:gd name="connsiteX10" fmla="*/ 794565 w 1911401"/>
                  <a:gd name="connsiteY10" fmla="*/ 540175 h 1686351"/>
                  <a:gd name="connsiteX11" fmla="*/ 932798 w 1911401"/>
                  <a:gd name="connsiteY11" fmla="*/ 516036 h 1686351"/>
                  <a:gd name="connsiteX12" fmla="*/ 1291783 w 1911401"/>
                  <a:gd name="connsiteY12" fmla="*/ 694250 h 1686351"/>
                  <a:gd name="connsiteX13" fmla="*/ 1293622 w 1911401"/>
                  <a:gd name="connsiteY13" fmla="*/ 1214789 h 1686351"/>
                  <a:gd name="connsiteX14" fmla="*/ 1116859 w 1911401"/>
                  <a:gd name="connsiteY14" fmla="*/ 1085948 h 1686351"/>
                  <a:gd name="connsiteX15" fmla="*/ 1115935 w 1911401"/>
                  <a:gd name="connsiteY15" fmla="*/ 824336 h 1686351"/>
                  <a:gd name="connsiteX16" fmla="*/ 866044 w 1911401"/>
                  <a:gd name="connsiteY16" fmla="*/ 746901 h 1686351"/>
                  <a:gd name="connsiteX17" fmla="*/ 726575 w 1911401"/>
                  <a:gd name="connsiteY17" fmla="*/ 892232 h 1686351"/>
                  <a:gd name="connsiteX18" fmla="*/ 717681 w 1911401"/>
                  <a:gd name="connsiteY18" fmla="*/ 959664 h 1686351"/>
                  <a:gd name="connsiteX19" fmla="*/ 728069 w 1911401"/>
                  <a:gd name="connsiteY19" fmla="*/ 1056567 h 1686351"/>
                  <a:gd name="connsiteX20" fmla="*/ 1204964 w 1911401"/>
                  <a:gd name="connsiteY20" fmla="*/ 1441550 h 1686351"/>
                  <a:gd name="connsiteX21" fmla="*/ 1689160 w 1911401"/>
                  <a:gd name="connsiteY21" fmla="*/ 955770 h 1686351"/>
                  <a:gd name="connsiteX22" fmla="*/ 1690491 w 1911401"/>
                  <a:gd name="connsiteY22" fmla="*/ 955770 h 1686351"/>
                  <a:gd name="connsiteX23" fmla="*/ 1680575 w 1911401"/>
                  <a:gd name="connsiteY23" fmla="*/ 833526 h 1686351"/>
                  <a:gd name="connsiteX24" fmla="*/ 1127879 w 1911401"/>
                  <a:gd name="connsiteY24" fmla="*/ 241185 h 1686351"/>
                  <a:gd name="connsiteX25" fmla="*/ 299899 w 1911401"/>
                  <a:gd name="connsiteY25" fmla="*/ 623872 h 1686351"/>
                  <a:gd name="connsiteX26" fmla="*/ 481882 w 1911401"/>
                  <a:gd name="connsiteY26" fmla="*/ 1517674 h 1686351"/>
                  <a:gd name="connsiteX27" fmla="*/ 339639 w 1911401"/>
                  <a:gd name="connsiteY27" fmla="*/ 1686351 h 1686351"/>
                  <a:gd name="connsiteX28" fmla="*/ 103026 w 1911401"/>
                  <a:gd name="connsiteY28" fmla="*/ 524240 h 1686351"/>
                  <a:gd name="connsiteX29" fmla="*/ 1017819 w 1911401"/>
                  <a:gd name="connsiteY29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502381 w 1911401"/>
                  <a:gd name="connsiteY8" fmla="*/ 897493 h 1686351"/>
                  <a:gd name="connsiteX9" fmla="*/ 794565 w 1911401"/>
                  <a:gd name="connsiteY9" fmla="*/ 540175 h 1686351"/>
                  <a:gd name="connsiteX10" fmla="*/ 932798 w 1911401"/>
                  <a:gd name="connsiteY10" fmla="*/ 516036 h 1686351"/>
                  <a:gd name="connsiteX11" fmla="*/ 1291783 w 1911401"/>
                  <a:gd name="connsiteY11" fmla="*/ 694250 h 1686351"/>
                  <a:gd name="connsiteX12" fmla="*/ 1293622 w 1911401"/>
                  <a:gd name="connsiteY12" fmla="*/ 1214789 h 1686351"/>
                  <a:gd name="connsiteX13" fmla="*/ 1116859 w 1911401"/>
                  <a:gd name="connsiteY13" fmla="*/ 1085948 h 1686351"/>
                  <a:gd name="connsiteX14" fmla="*/ 1115935 w 1911401"/>
                  <a:gd name="connsiteY14" fmla="*/ 824336 h 1686351"/>
                  <a:gd name="connsiteX15" fmla="*/ 866044 w 1911401"/>
                  <a:gd name="connsiteY15" fmla="*/ 746901 h 1686351"/>
                  <a:gd name="connsiteX16" fmla="*/ 726575 w 1911401"/>
                  <a:gd name="connsiteY16" fmla="*/ 892232 h 1686351"/>
                  <a:gd name="connsiteX17" fmla="*/ 717681 w 1911401"/>
                  <a:gd name="connsiteY17" fmla="*/ 959664 h 1686351"/>
                  <a:gd name="connsiteX18" fmla="*/ 728069 w 1911401"/>
                  <a:gd name="connsiteY18" fmla="*/ 1056567 h 1686351"/>
                  <a:gd name="connsiteX19" fmla="*/ 1204964 w 1911401"/>
                  <a:gd name="connsiteY19" fmla="*/ 1441550 h 1686351"/>
                  <a:gd name="connsiteX20" fmla="*/ 1689160 w 1911401"/>
                  <a:gd name="connsiteY20" fmla="*/ 955770 h 1686351"/>
                  <a:gd name="connsiteX21" fmla="*/ 1690491 w 1911401"/>
                  <a:gd name="connsiteY21" fmla="*/ 955770 h 1686351"/>
                  <a:gd name="connsiteX22" fmla="*/ 1680575 w 1911401"/>
                  <a:gd name="connsiteY22" fmla="*/ 833526 h 1686351"/>
                  <a:gd name="connsiteX23" fmla="*/ 1127879 w 1911401"/>
                  <a:gd name="connsiteY23" fmla="*/ 241185 h 1686351"/>
                  <a:gd name="connsiteX24" fmla="*/ 299899 w 1911401"/>
                  <a:gd name="connsiteY24" fmla="*/ 623872 h 1686351"/>
                  <a:gd name="connsiteX25" fmla="*/ 481882 w 1911401"/>
                  <a:gd name="connsiteY25" fmla="*/ 1517674 h 1686351"/>
                  <a:gd name="connsiteX26" fmla="*/ 339639 w 1911401"/>
                  <a:gd name="connsiteY26" fmla="*/ 1686351 h 1686351"/>
                  <a:gd name="connsiteX27" fmla="*/ 103026 w 1911401"/>
                  <a:gd name="connsiteY27" fmla="*/ 524240 h 1686351"/>
                  <a:gd name="connsiteX28" fmla="*/ 1017819 w 1911401"/>
                  <a:gd name="connsiteY28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17681 w 1911401"/>
                  <a:gd name="connsiteY16" fmla="*/ 959664 h 1686351"/>
                  <a:gd name="connsiteX17" fmla="*/ 728069 w 1911401"/>
                  <a:gd name="connsiteY17" fmla="*/ 1056567 h 1686351"/>
                  <a:gd name="connsiteX18" fmla="*/ 1204964 w 1911401"/>
                  <a:gd name="connsiteY18" fmla="*/ 1441550 h 1686351"/>
                  <a:gd name="connsiteX19" fmla="*/ 1689160 w 1911401"/>
                  <a:gd name="connsiteY19" fmla="*/ 955770 h 1686351"/>
                  <a:gd name="connsiteX20" fmla="*/ 1690491 w 1911401"/>
                  <a:gd name="connsiteY20" fmla="*/ 955770 h 1686351"/>
                  <a:gd name="connsiteX21" fmla="*/ 1680575 w 1911401"/>
                  <a:gd name="connsiteY21" fmla="*/ 833526 h 1686351"/>
                  <a:gd name="connsiteX22" fmla="*/ 1127879 w 1911401"/>
                  <a:gd name="connsiteY22" fmla="*/ 241185 h 1686351"/>
                  <a:gd name="connsiteX23" fmla="*/ 299899 w 1911401"/>
                  <a:gd name="connsiteY23" fmla="*/ 623872 h 1686351"/>
                  <a:gd name="connsiteX24" fmla="*/ 481882 w 1911401"/>
                  <a:gd name="connsiteY24" fmla="*/ 1517674 h 1686351"/>
                  <a:gd name="connsiteX25" fmla="*/ 339639 w 1911401"/>
                  <a:gd name="connsiteY25" fmla="*/ 1686351 h 1686351"/>
                  <a:gd name="connsiteX26" fmla="*/ 103026 w 1911401"/>
                  <a:gd name="connsiteY26" fmla="*/ 524240 h 1686351"/>
                  <a:gd name="connsiteX27" fmla="*/ 1017819 w 1911401"/>
                  <a:gd name="connsiteY27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17681 w 1911401"/>
                  <a:gd name="connsiteY16" fmla="*/ 959664 h 1686351"/>
                  <a:gd name="connsiteX17" fmla="*/ 728069 w 1911401"/>
                  <a:gd name="connsiteY17" fmla="*/ 1056567 h 1686351"/>
                  <a:gd name="connsiteX18" fmla="*/ 1204964 w 1911401"/>
                  <a:gd name="connsiteY18" fmla="*/ 1441550 h 1686351"/>
                  <a:gd name="connsiteX19" fmla="*/ 1689160 w 1911401"/>
                  <a:gd name="connsiteY19" fmla="*/ 955770 h 1686351"/>
                  <a:gd name="connsiteX20" fmla="*/ 1690491 w 1911401"/>
                  <a:gd name="connsiteY20" fmla="*/ 955770 h 1686351"/>
                  <a:gd name="connsiteX21" fmla="*/ 1680575 w 1911401"/>
                  <a:gd name="connsiteY21" fmla="*/ 833526 h 1686351"/>
                  <a:gd name="connsiteX22" fmla="*/ 1127879 w 1911401"/>
                  <a:gd name="connsiteY22" fmla="*/ 241185 h 1686351"/>
                  <a:gd name="connsiteX23" fmla="*/ 299899 w 1911401"/>
                  <a:gd name="connsiteY23" fmla="*/ 623872 h 1686351"/>
                  <a:gd name="connsiteX24" fmla="*/ 481882 w 1911401"/>
                  <a:gd name="connsiteY24" fmla="*/ 1517674 h 1686351"/>
                  <a:gd name="connsiteX25" fmla="*/ 339639 w 1911401"/>
                  <a:gd name="connsiteY25" fmla="*/ 1686351 h 1686351"/>
                  <a:gd name="connsiteX26" fmla="*/ 103026 w 1911401"/>
                  <a:gd name="connsiteY26" fmla="*/ 524240 h 1686351"/>
                  <a:gd name="connsiteX27" fmla="*/ 1017819 w 1911401"/>
                  <a:gd name="connsiteY27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17681 w 1911401"/>
                  <a:gd name="connsiteY16" fmla="*/ 959664 h 1686351"/>
                  <a:gd name="connsiteX17" fmla="*/ 728069 w 1911401"/>
                  <a:gd name="connsiteY17" fmla="*/ 1056567 h 1686351"/>
                  <a:gd name="connsiteX18" fmla="*/ 1204964 w 1911401"/>
                  <a:gd name="connsiteY18" fmla="*/ 1441550 h 1686351"/>
                  <a:gd name="connsiteX19" fmla="*/ 1689160 w 1911401"/>
                  <a:gd name="connsiteY19" fmla="*/ 955770 h 1686351"/>
                  <a:gd name="connsiteX20" fmla="*/ 1690491 w 1911401"/>
                  <a:gd name="connsiteY20" fmla="*/ 955770 h 1686351"/>
                  <a:gd name="connsiteX21" fmla="*/ 1680575 w 1911401"/>
                  <a:gd name="connsiteY21" fmla="*/ 833526 h 1686351"/>
                  <a:gd name="connsiteX22" fmla="*/ 1127879 w 1911401"/>
                  <a:gd name="connsiteY22" fmla="*/ 241185 h 1686351"/>
                  <a:gd name="connsiteX23" fmla="*/ 299899 w 1911401"/>
                  <a:gd name="connsiteY23" fmla="*/ 623872 h 1686351"/>
                  <a:gd name="connsiteX24" fmla="*/ 481882 w 1911401"/>
                  <a:gd name="connsiteY24" fmla="*/ 1517674 h 1686351"/>
                  <a:gd name="connsiteX25" fmla="*/ 339639 w 1911401"/>
                  <a:gd name="connsiteY25" fmla="*/ 1686351 h 1686351"/>
                  <a:gd name="connsiteX26" fmla="*/ 103026 w 1911401"/>
                  <a:gd name="connsiteY26" fmla="*/ 524240 h 1686351"/>
                  <a:gd name="connsiteX27" fmla="*/ 1017819 w 1911401"/>
                  <a:gd name="connsiteY27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911401" h="1686351">
                    <a:moveTo>
                      <a:pt x="1017819" y="2040"/>
                    </a:moveTo>
                    <a:cubicBezTo>
                      <a:pt x="1071624" y="5569"/>
                      <a:pt x="1125706" y="13702"/>
                      <a:pt x="1179556" y="26675"/>
                    </a:cubicBezTo>
                    <a:cubicBezTo>
                      <a:pt x="1610357" y="130460"/>
                      <a:pt x="1913307" y="516775"/>
                      <a:pt x="1911392" y="959897"/>
                    </a:cubicBezTo>
                    <a:lnTo>
                      <a:pt x="1907813" y="959882"/>
                    </a:lnTo>
                    <a:lnTo>
                      <a:pt x="1893968" y="1097512"/>
                    </a:lnTo>
                    <a:cubicBezTo>
                      <a:pt x="1828524" y="1418043"/>
                      <a:pt x="1545509" y="1659506"/>
                      <a:pt x="1205679" y="1660616"/>
                    </a:cubicBezTo>
                    <a:cubicBezTo>
                      <a:pt x="865849" y="1661727"/>
                      <a:pt x="581262" y="1422119"/>
                      <a:pt x="513725" y="1102022"/>
                    </a:cubicBezTo>
                    <a:cubicBezTo>
                      <a:pt x="502801" y="998127"/>
                      <a:pt x="496637" y="965669"/>
                      <a:pt x="502381" y="897493"/>
                    </a:cubicBezTo>
                    <a:cubicBezTo>
                      <a:pt x="524078" y="734767"/>
                      <a:pt x="635664" y="595117"/>
                      <a:pt x="794565" y="540175"/>
                    </a:cubicBezTo>
                    <a:cubicBezTo>
                      <a:pt x="839966" y="524477"/>
                      <a:pt x="886600" y="516603"/>
                      <a:pt x="932798" y="516036"/>
                    </a:cubicBezTo>
                    <a:cubicBezTo>
                      <a:pt x="1071395" y="514334"/>
                      <a:pt x="1206076" y="578393"/>
                      <a:pt x="1291783" y="694250"/>
                    </a:cubicBezTo>
                    <a:cubicBezTo>
                      <a:pt x="1406059" y="848726"/>
                      <a:pt x="1406803" y="1059510"/>
                      <a:pt x="1293622" y="1214789"/>
                    </a:cubicBezTo>
                    <a:lnTo>
                      <a:pt x="1116859" y="1085948"/>
                    </a:lnTo>
                    <a:cubicBezTo>
                      <a:pt x="1173742" y="1007908"/>
                      <a:pt x="1173368" y="901972"/>
                      <a:pt x="1115935" y="824336"/>
                    </a:cubicBezTo>
                    <a:cubicBezTo>
                      <a:pt x="1058502" y="746700"/>
                      <a:pt x="957313" y="715344"/>
                      <a:pt x="866044" y="746901"/>
                    </a:cubicBezTo>
                    <a:cubicBezTo>
                      <a:pt x="797593" y="770569"/>
                      <a:pt x="749890" y="835072"/>
                      <a:pt x="726575" y="892232"/>
                    </a:cubicBezTo>
                    <a:cubicBezTo>
                      <a:pt x="703260" y="949392"/>
                      <a:pt x="715665" y="975595"/>
                      <a:pt x="728069" y="1056567"/>
                    </a:cubicBezTo>
                    <a:cubicBezTo>
                      <a:pt x="774616" y="1277178"/>
                      <a:pt x="970754" y="1442316"/>
                      <a:pt x="1204964" y="1441550"/>
                    </a:cubicBezTo>
                    <a:cubicBezTo>
                      <a:pt x="1472633" y="1440675"/>
                      <a:pt x="1689160" y="1223440"/>
                      <a:pt x="1689160" y="955770"/>
                    </a:cubicBezTo>
                    <a:lnTo>
                      <a:pt x="1690491" y="955770"/>
                    </a:lnTo>
                    <a:lnTo>
                      <a:pt x="1680575" y="833526"/>
                    </a:lnTo>
                    <a:cubicBezTo>
                      <a:pt x="1632433" y="547245"/>
                      <a:pt x="1417799" y="311030"/>
                      <a:pt x="1127879" y="241185"/>
                    </a:cubicBezTo>
                    <a:cubicBezTo>
                      <a:pt x="796541" y="161362"/>
                      <a:pt x="453793" y="319778"/>
                      <a:pt x="299899" y="623872"/>
                    </a:cubicBezTo>
                    <a:cubicBezTo>
                      <a:pt x="146005" y="927966"/>
                      <a:pt x="221339" y="1297962"/>
                      <a:pt x="481882" y="1517674"/>
                    </a:cubicBezTo>
                    <a:lnTo>
                      <a:pt x="339639" y="1686351"/>
                    </a:lnTo>
                    <a:cubicBezTo>
                      <a:pt x="883" y="1400684"/>
                      <a:pt x="-97065" y="919619"/>
                      <a:pt x="103026" y="524240"/>
                    </a:cubicBezTo>
                    <a:cubicBezTo>
                      <a:pt x="278106" y="178283"/>
                      <a:pt x="641182" y="-22658"/>
                      <a:pt x="1017819" y="2040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67" name="フリーフォーム: 図形 366">
                <a:extLst>
                  <a:ext uri="{FF2B5EF4-FFF2-40B4-BE49-F238E27FC236}">
                    <a16:creationId xmlns:a16="http://schemas.microsoft.com/office/drawing/2014/main" id="{6754AB44-39B2-40E7-A0C8-7CE11C48E24E}"/>
                  </a:ext>
                </a:extLst>
              </p:cNvPr>
              <p:cNvSpPr/>
              <p:nvPr/>
            </p:nvSpPr>
            <p:spPr>
              <a:xfrm>
                <a:off x="5234417" y="1407899"/>
                <a:ext cx="230758" cy="203586"/>
              </a:xfrm>
              <a:custGeom>
                <a:avLst/>
                <a:gdLst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498937 w 1911401"/>
                  <a:gd name="connsiteY9" fmla="*/ 964066 h 1686351"/>
                  <a:gd name="connsiteX10" fmla="*/ 498541 w 1911401"/>
                  <a:gd name="connsiteY10" fmla="*/ 960376 h 1686351"/>
                  <a:gd name="connsiteX11" fmla="*/ 499128 w 1911401"/>
                  <a:gd name="connsiteY11" fmla="*/ 960372 h 1686351"/>
                  <a:gd name="connsiteX12" fmla="*/ 502381 w 1911401"/>
                  <a:gd name="connsiteY12" fmla="*/ 897493 h 1686351"/>
                  <a:gd name="connsiteX13" fmla="*/ 794565 w 1911401"/>
                  <a:gd name="connsiteY13" fmla="*/ 540175 h 1686351"/>
                  <a:gd name="connsiteX14" fmla="*/ 932798 w 1911401"/>
                  <a:gd name="connsiteY14" fmla="*/ 516036 h 1686351"/>
                  <a:gd name="connsiteX15" fmla="*/ 1291783 w 1911401"/>
                  <a:gd name="connsiteY15" fmla="*/ 694250 h 1686351"/>
                  <a:gd name="connsiteX16" fmla="*/ 1293622 w 1911401"/>
                  <a:gd name="connsiteY16" fmla="*/ 1214789 h 1686351"/>
                  <a:gd name="connsiteX17" fmla="*/ 1116859 w 1911401"/>
                  <a:gd name="connsiteY17" fmla="*/ 1085948 h 1686351"/>
                  <a:gd name="connsiteX18" fmla="*/ 1115935 w 1911401"/>
                  <a:gd name="connsiteY18" fmla="*/ 824336 h 1686351"/>
                  <a:gd name="connsiteX19" fmla="*/ 866044 w 1911401"/>
                  <a:gd name="connsiteY19" fmla="*/ 746901 h 1686351"/>
                  <a:gd name="connsiteX20" fmla="*/ 726575 w 1911401"/>
                  <a:gd name="connsiteY20" fmla="*/ 892232 h 1686351"/>
                  <a:gd name="connsiteX21" fmla="*/ 717681 w 1911401"/>
                  <a:gd name="connsiteY21" fmla="*/ 959664 h 1686351"/>
                  <a:gd name="connsiteX22" fmla="*/ 728069 w 1911401"/>
                  <a:gd name="connsiteY22" fmla="*/ 1056567 h 1686351"/>
                  <a:gd name="connsiteX23" fmla="*/ 1204964 w 1911401"/>
                  <a:gd name="connsiteY23" fmla="*/ 1441550 h 1686351"/>
                  <a:gd name="connsiteX24" fmla="*/ 1689160 w 1911401"/>
                  <a:gd name="connsiteY24" fmla="*/ 955770 h 1686351"/>
                  <a:gd name="connsiteX25" fmla="*/ 1690491 w 1911401"/>
                  <a:gd name="connsiteY25" fmla="*/ 955770 h 1686351"/>
                  <a:gd name="connsiteX26" fmla="*/ 1680575 w 1911401"/>
                  <a:gd name="connsiteY26" fmla="*/ 833526 h 1686351"/>
                  <a:gd name="connsiteX27" fmla="*/ 1127879 w 1911401"/>
                  <a:gd name="connsiteY27" fmla="*/ 241185 h 1686351"/>
                  <a:gd name="connsiteX28" fmla="*/ 299899 w 1911401"/>
                  <a:gd name="connsiteY28" fmla="*/ 623872 h 1686351"/>
                  <a:gd name="connsiteX29" fmla="*/ 481882 w 1911401"/>
                  <a:gd name="connsiteY29" fmla="*/ 1517674 h 1686351"/>
                  <a:gd name="connsiteX30" fmla="*/ 339639 w 1911401"/>
                  <a:gd name="connsiteY30" fmla="*/ 1686351 h 1686351"/>
                  <a:gd name="connsiteX31" fmla="*/ 103026 w 1911401"/>
                  <a:gd name="connsiteY31" fmla="*/ 524240 h 1686351"/>
                  <a:gd name="connsiteX32" fmla="*/ 1017819 w 1911401"/>
                  <a:gd name="connsiteY32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498937 w 1911401"/>
                  <a:gd name="connsiteY9" fmla="*/ 964066 h 1686351"/>
                  <a:gd name="connsiteX10" fmla="*/ 498541 w 1911401"/>
                  <a:gd name="connsiteY10" fmla="*/ 960376 h 1686351"/>
                  <a:gd name="connsiteX11" fmla="*/ 502381 w 1911401"/>
                  <a:gd name="connsiteY11" fmla="*/ 897493 h 1686351"/>
                  <a:gd name="connsiteX12" fmla="*/ 794565 w 1911401"/>
                  <a:gd name="connsiteY12" fmla="*/ 540175 h 1686351"/>
                  <a:gd name="connsiteX13" fmla="*/ 932798 w 1911401"/>
                  <a:gd name="connsiteY13" fmla="*/ 516036 h 1686351"/>
                  <a:gd name="connsiteX14" fmla="*/ 1291783 w 1911401"/>
                  <a:gd name="connsiteY14" fmla="*/ 694250 h 1686351"/>
                  <a:gd name="connsiteX15" fmla="*/ 1293622 w 1911401"/>
                  <a:gd name="connsiteY15" fmla="*/ 1214789 h 1686351"/>
                  <a:gd name="connsiteX16" fmla="*/ 1116859 w 1911401"/>
                  <a:gd name="connsiteY16" fmla="*/ 1085948 h 1686351"/>
                  <a:gd name="connsiteX17" fmla="*/ 1115935 w 1911401"/>
                  <a:gd name="connsiteY17" fmla="*/ 824336 h 1686351"/>
                  <a:gd name="connsiteX18" fmla="*/ 866044 w 1911401"/>
                  <a:gd name="connsiteY18" fmla="*/ 746901 h 1686351"/>
                  <a:gd name="connsiteX19" fmla="*/ 726575 w 1911401"/>
                  <a:gd name="connsiteY19" fmla="*/ 892232 h 1686351"/>
                  <a:gd name="connsiteX20" fmla="*/ 717681 w 1911401"/>
                  <a:gd name="connsiteY20" fmla="*/ 959664 h 1686351"/>
                  <a:gd name="connsiteX21" fmla="*/ 728069 w 1911401"/>
                  <a:gd name="connsiteY21" fmla="*/ 1056567 h 1686351"/>
                  <a:gd name="connsiteX22" fmla="*/ 1204964 w 1911401"/>
                  <a:gd name="connsiteY22" fmla="*/ 1441550 h 1686351"/>
                  <a:gd name="connsiteX23" fmla="*/ 1689160 w 1911401"/>
                  <a:gd name="connsiteY23" fmla="*/ 955770 h 1686351"/>
                  <a:gd name="connsiteX24" fmla="*/ 1690491 w 1911401"/>
                  <a:gd name="connsiteY24" fmla="*/ 955770 h 1686351"/>
                  <a:gd name="connsiteX25" fmla="*/ 1680575 w 1911401"/>
                  <a:gd name="connsiteY25" fmla="*/ 833526 h 1686351"/>
                  <a:gd name="connsiteX26" fmla="*/ 1127879 w 1911401"/>
                  <a:gd name="connsiteY26" fmla="*/ 241185 h 1686351"/>
                  <a:gd name="connsiteX27" fmla="*/ 299899 w 1911401"/>
                  <a:gd name="connsiteY27" fmla="*/ 623872 h 1686351"/>
                  <a:gd name="connsiteX28" fmla="*/ 481882 w 1911401"/>
                  <a:gd name="connsiteY28" fmla="*/ 1517674 h 1686351"/>
                  <a:gd name="connsiteX29" fmla="*/ 339639 w 1911401"/>
                  <a:gd name="connsiteY29" fmla="*/ 1686351 h 1686351"/>
                  <a:gd name="connsiteX30" fmla="*/ 103026 w 1911401"/>
                  <a:gd name="connsiteY30" fmla="*/ 524240 h 1686351"/>
                  <a:gd name="connsiteX31" fmla="*/ 1017819 w 1911401"/>
                  <a:gd name="connsiteY31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498937 w 1911401"/>
                  <a:gd name="connsiteY9" fmla="*/ 964066 h 1686351"/>
                  <a:gd name="connsiteX10" fmla="*/ 502381 w 1911401"/>
                  <a:gd name="connsiteY10" fmla="*/ 897493 h 1686351"/>
                  <a:gd name="connsiteX11" fmla="*/ 794565 w 1911401"/>
                  <a:gd name="connsiteY11" fmla="*/ 540175 h 1686351"/>
                  <a:gd name="connsiteX12" fmla="*/ 932798 w 1911401"/>
                  <a:gd name="connsiteY12" fmla="*/ 516036 h 1686351"/>
                  <a:gd name="connsiteX13" fmla="*/ 1291783 w 1911401"/>
                  <a:gd name="connsiteY13" fmla="*/ 694250 h 1686351"/>
                  <a:gd name="connsiteX14" fmla="*/ 1293622 w 1911401"/>
                  <a:gd name="connsiteY14" fmla="*/ 1214789 h 1686351"/>
                  <a:gd name="connsiteX15" fmla="*/ 1116859 w 1911401"/>
                  <a:gd name="connsiteY15" fmla="*/ 1085948 h 1686351"/>
                  <a:gd name="connsiteX16" fmla="*/ 1115935 w 1911401"/>
                  <a:gd name="connsiteY16" fmla="*/ 824336 h 1686351"/>
                  <a:gd name="connsiteX17" fmla="*/ 866044 w 1911401"/>
                  <a:gd name="connsiteY17" fmla="*/ 746901 h 1686351"/>
                  <a:gd name="connsiteX18" fmla="*/ 726575 w 1911401"/>
                  <a:gd name="connsiteY18" fmla="*/ 892232 h 1686351"/>
                  <a:gd name="connsiteX19" fmla="*/ 717681 w 1911401"/>
                  <a:gd name="connsiteY19" fmla="*/ 959664 h 1686351"/>
                  <a:gd name="connsiteX20" fmla="*/ 728069 w 1911401"/>
                  <a:gd name="connsiteY20" fmla="*/ 1056567 h 1686351"/>
                  <a:gd name="connsiteX21" fmla="*/ 1204964 w 1911401"/>
                  <a:gd name="connsiteY21" fmla="*/ 1441550 h 1686351"/>
                  <a:gd name="connsiteX22" fmla="*/ 1689160 w 1911401"/>
                  <a:gd name="connsiteY22" fmla="*/ 955770 h 1686351"/>
                  <a:gd name="connsiteX23" fmla="*/ 1690491 w 1911401"/>
                  <a:gd name="connsiteY23" fmla="*/ 955770 h 1686351"/>
                  <a:gd name="connsiteX24" fmla="*/ 1680575 w 1911401"/>
                  <a:gd name="connsiteY24" fmla="*/ 833526 h 1686351"/>
                  <a:gd name="connsiteX25" fmla="*/ 1127879 w 1911401"/>
                  <a:gd name="connsiteY25" fmla="*/ 241185 h 1686351"/>
                  <a:gd name="connsiteX26" fmla="*/ 299899 w 1911401"/>
                  <a:gd name="connsiteY26" fmla="*/ 623872 h 1686351"/>
                  <a:gd name="connsiteX27" fmla="*/ 481882 w 1911401"/>
                  <a:gd name="connsiteY27" fmla="*/ 1517674 h 1686351"/>
                  <a:gd name="connsiteX28" fmla="*/ 339639 w 1911401"/>
                  <a:gd name="connsiteY28" fmla="*/ 1686351 h 1686351"/>
                  <a:gd name="connsiteX29" fmla="*/ 103026 w 1911401"/>
                  <a:gd name="connsiteY29" fmla="*/ 524240 h 1686351"/>
                  <a:gd name="connsiteX30" fmla="*/ 1017819 w 1911401"/>
                  <a:gd name="connsiteY30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502381 w 1911401"/>
                  <a:gd name="connsiteY9" fmla="*/ 897493 h 1686351"/>
                  <a:gd name="connsiteX10" fmla="*/ 794565 w 1911401"/>
                  <a:gd name="connsiteY10" fmla="*/ 540175 h 1686351"/>
                  <a:gd name="connsiteX11" fmla="*/ 932798 w 1911401"/>
                  <a:gd name="connsiteY11" fmla="*/ 516036 h 1686351"/>
                  <a:gd name="connsiteX12" fmla="*/ 1291783 w 1911401"/>
                  <a:gd name="connsiteY12" fmla="*/ 694250 h 1686351"/>
                  <a:gd name="connsiteX13" fmla="*/ 1293622 w 1911401"/>
                  <a:gd name="connsiteY13" fmla="*/ 1214789 h 1686351"/>
                  <a:gd name="connsiteX14" fmla="*/ 1116859 w 1911401"/>
                  <a:gd name="connsiteY14" fmla="*/ 1085948 h 1686351"/>
                  <a:gd name="connsiteX15" fmla="*/ 1115935 w 1911401"/>
                  <a:gd name="connsiteY15" fmla="*/ 824336 h 1686351"/>
                  <a:gd name="connsiteX16" fmla="*/ 866044 w 1911401"/>
                  <a:gd name="connsiteY16" fmla="*/ 746901 h 1686351"/>
                  <a:gd name="connsiteX17" fmla="*/ 726575 w 1911401"/>
                  <a:gd name="connsiteY17" fmla="*/ 892232 h 1686351"/>
                  <a:gd name="connsiteX18" fmla="*/ 717681 w 1911401"/>
                  <a:gd name="connsiteY18" fmla="*/ 959664 h 1686351"/>
                  <a:gd name="connsiteX19" fmla="*/ 728069 w 1911401"/>
                  <a:gd name="connsiteY19" fmla="*/ 1056567 h 1686351"/>
                  <a:gd name="connsiteX20" fmla="*/ 1204964 w 1911401"/>
                  <a:gd name="connsiteY20" fmla="*/ 1441550 h 1686351"/>
                  <a:gd name="connsiteX21" fmla="*/ 1689160 w 1911401"/>
                  <a:gd name="connsiteY21" fmla="*/ 955770 h 1686351"/>
                  <a:gd name="connsiteX22" fmla="*/ 1690491 w 1911401"/>
                  <a:gd name="connsiteY22" fmla="*/ 955770 h 1686351"/>
                  <a:gd name="connsiteX23" fmla="*/ 1680575 w 1911401"/>
                  <a:gd name="connsiteY23" fmla="*/ 833526 h 1686351"/>
                  <a:gd name="connsiteX24" fmla="*/ 1127879 w 1911401"/>
                  <a:gd name="connsiteY24" fmla="*/ 241185 h 1686351"/>
                  <a:gd name="connsiteX25" fmla="*/ 299899 w 1911401"/>
                  <a:gd name="connsiteY25" fmla="*/ 623872 h 1686351"/>
                  <a:gd name="connsiteX26" fmla="*/ 481882 w 1911401"/>
                  <a:gd name="connsiteY26" fmla="*/ 1517674 h 1686351"/>
                  <a:gd name="connsiteX27" fmla="*/ 339639 w 1911401"/>
                  <a:gd name="connsiteY27" fmla="*/ 1686351 h 1686351"/>
                  <a:gd name="connsiteX28" fmla="*/ 103026 w 1911401"/>
                  <a:gd name="connsiteY28" fmla="*/ 524240 h 1686351"/>
                  <a:gd name="connsiteX29" fmla="*/ 1017819 w 1911401"/>
                  <a:gd name="connsiteY29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502381 w 1911401"/>
                  <a:gd name="connsiteY8" fmla="*/ 897493 h 1686351"/>
                  <a:gd name="connsiteX9" fmla="*/ 794565 w 1911401"/>
                  <a:gd name="connsiteY9" fmla="*/ 540175 h 1686351"/>
                  <a:gd name="connsiteX10" fmla="*/ 932798 w 1911401"/>
                  <a:gd name="connsiteY10" fmla="*/ 516036 h 1686351"/>
                  <a:gd name="connsiteX11" fmla="*/ 1291783 w 1911401"/>
                  <a:gd name="connsiteY11" fmla="*/ 694250 h 1686351"/>
                  <a:gd name="connsiteX12" fmla="*/ 1293622 w 1911401"/>
                  <a:gd name="connsiteY12" fmla="*/ 1214789 h 1686351"/>
                  <a:gd name="connsiteX13" fmla="*/ 1116859 w 1911401"/>
                  <a:gd name="connsiteY13" fmla="*/ 1085948 h 1686351"/>
                  <a:gd name="connsiteX14" fmla="*/ 1115935 w 1911401"/>
                  <a:gd name="connsiteY14" fmla="*/ 824336 h 1686351"/>
                  <a:gd name="connsiteX15" fmla="*/ 866044 w 1911401"/>
                  <a:gd name="connsiteY15" fmla="*/ 746901 h 1686351"/>
                  <a:gd name="connsiteX16" fmla="*/ 726575 w 1911401"/>
                  <a:gd name="connsiteY16" fmla="*/ 892232 h 1686351"/>
                  <a:gd name="connsiteX17" fmla="*/ 717681 w 1911401"/>
                  <a:gd name="connsiteY17" fmla="*/ 959664 h 1686351"/>
                  <a:gd name="connsiteX18" fmla="*/ 728069 w 1911401"/>
                  <a:gd name="connsiteY18" fmla="*/ 1056567 h 1686351"/>
                  <a:gd name="connsiteX19" fmla="*/ 1204964 w 1911401"/>
                  <a:gd name="connsiteY19" fmla="*/ 1441550 h 1686351"/>
                  <a:gd name="connsiteX20" fmla="*/ 1689160 w 1911401"/>
                  <a:gd name="connsiteY20" fmla="*/ 955770 h 1686351"/>
                  <a:gd name="connsiteX21" fmla="*/ 1690491 w 1911401"/>
                  <a:gd name="connsiteY21" fmla="*/ 955770 h 1686351"/>
                  <a:gd name="connsiteX22" fmla="*/ 1680575 w 1911401"/>
                  <a:gd name="connsiteY22" fmla="*/ 833526 h 1686351"/>
                  <a:gd name="connsiteX23" fmla="*/ 1127879 w 1911401"/>
                  <a:gd name="connsiteY23" fmla="*/ 241185 h 1686351"/>
                  <a:gd name="connsiteX24" fmla="*/ 299899 w 1911401"/>
                  <a:gd name="connsiteY24" fmla="*/ 623872 h 1686351"/>
                  <a:gd name="connsiteX25" fmla="*/ 481882 w 1911401"/>
                  <a:gd name="connsiteY25" fmla="*/ 1517674 h 1686351"/>
                  <a:gd name="connsiteX26" fmla="*/ 339639 w 1911401"/>
                  <a:gd name="connsiteY26" fmla="*/ 1686351 h 1686351"/>
                  <a:gd name="connsiteX27" fmla="*/ 103026 w 1911401"/>
                  <a:gd name="connsiteY27" fmla="*/ 524240 h 1686351"/>
                  <a:gd name="connsiteX28" fmla="*/ 1017819 w 1911401"/>
                  <a:gd name="connsiteY28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17681 w 1911401"/>
                  <a:gd name="connsiteY16" fmla="*/ 959664 h 1686351"/>
                  <a:gd name="connsiteX17" fmla="*/ 728069 w 1911401"/>
                  <a:gd name="connsiteY17" fmla="*/ 1056567 h 1686351"/>
                  <a:gd name="connsiteX18" fmla="*/ 1204964 w 1911401"/>
                  <a:gd name="connsiteY18" fmla="*/ 1441550 h 1686351"/>
                  <a:gd name="connsiteX19" fmla="*/ 1689160 w 1911401"/>
                  <a:gd name="connsiteY19" fmla="*/ 955770 h 1686351"/>
                  <a:gd name="connsiteX20" fmla="*/ 1690491 w 1911401"/>
                  <a:gd name="connsiteY20" fmla="*/ 955770 h 1686351"/>
                  <a:gd name="connsiteX21" fmla="*/ 1680575 w 1911401"/>
                  <a:gd name="connsiteY21" fmla="*/ 833526 h 1686351"/>
                  <a:gd name="connsiteX22" fmla="*/ 1127879 w 1911401"/>
                  <a:gd name="connsiteY22" fmla="*/ 241185 h 1686351"/>
                  <a:gd name="connsiteX23" fmla="*/ 299899 w 1911401"/>
                  <a:gd name="connsiteY23" fmla="*/ 623872 h 1686351"/>
                  <a:gd name="connsiteX24" fmla="*/ 481882 w 1911401"/>
                  <a:gd name="connsiteY24" fmla="*/ 1517674 h 1686351"/>
                  <a:gd name="connsiteX25" fmla="*/ 339639 w 1911401"/>
                  <a:gd name="connsiteY25" fmla="*/ 1686351 h 1686351"/>
                  <a:gd name="connsiteX26" fmla="*/ 103026 w 1911401"/>
                  <a:gd name="connsiteY26" fmla="*/ 524240 h 1686351"/>
                  <a:gd name="connsiteX27" fmla="*/ 1017819 w 1911401"/>
                  <a:gd name="connsiteY27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17681 w 1911401"/>
                  <a:gd name="connsiteY16" fmla="*/ 959664 h 1686351"/>
                  <a:gd name="connsiteX17" fmla="*/ 728069 w 1911401"/>
                  <a:gd name="connsiteY17" fmla="*/ 1056567 h 1686351"/>
                  <a:gd name="connsiteX18" fmla="*/ 1204964 w 1911401"/>
                  <a:gd name="connsiteY18" fmla="*/ 1441550 h 1686351"/>
                  <a:gd name="connsiteX19" fmla="*/ 1689160 w 1911401"/>
                  <a:gd name="connsiteY19" fmla="*/ 955770 h 1686351"/>
                  <a:gd name="connsiteX20" fmla="*/ 1690491 w 1911401"/>
                  <a:gd name="connsiteY20" fmla="*/ 955770 h 1686351"/>
                  <a:gd name="connsiteX21" fmla="*/ 1680575 w 1911401"/>
                  <a:gd name="connsiteY21" fmla="*/ 833526 h 1686351"/>
                  <a:gd name="connsiteX22" fmla="*/ 1127879 w 1911401"/>
                  <a:gd name="connsiteY22" fmla="*/ 241185 h 1686351"/>
                  <a:gd name="connsiteX23" fmla="*/ 299899 w 1911401"/>
                  <a:gd name="connsiteY23" fmla="*/ 623872 h 1686351"/>
                  <a:gd name="connsiteX24" fmla="*/ 481882 w 1911401"/>
                  <a:gd name="connsiteY24" fmla="*/ 1517674 h 1686351"/>
                  <a:gd name="connsiteX25" fmla="*/ 339639 w 1911401"/>
                  <a:gd name="connsiteY25" fmla="*/ 1686351 h 1686351"/>
                  <a:gd name="connsiteX26" fmla="*/ 103026 w 1911401"/>
                  <a:gd name="connsiteY26" fmla="*/ 524240 h 1686351"/>
                  <a:gd name="connsiteX27" fmla="*/ 1017819 w 1911401"/>
                  <a:gd name="connsiteY27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17681 w 1911401"/>
                  <a:gd name="connsiteY16" fmla="*/ 959664 h 1686351"/>
                  <a:gd name="connsiteX17" fmla="*/ 728069 w 1911401"/>
                  <a:gd name="connsiteY17" fmla="*/ 1056567 h 1686351"/>
                  <a:gd name="connsiteX18" fmla="*/ 1204964 w 1911401"/>
                  <a:gd name="connsiteY18" fmla="*/ 1441550 h 1686351"/>
                  <a:gd name="connsiteX19" fmla="*/ 1689160 w 1911401"/>
                  <a:gd name="connsiteY19" fmla="*/ 955770 h 1686351"/>
                  <a:gd name="connsiteX20" fmla="*/ 1690491 w 1911401"/>
                  <a:gd name="connsiteY20" fmla="*/ 955770 h 1686351"/>
                  <a:gd name="connsiteX21" fmla="*/ 1680575 w 1911401"/>
                  <a:gd name="connsiteY21" fmla="*/ 833526 h 1686351"/>
                  <a:gd name="connsiteX22" fmla="*/ 1127879 w 1911401"/>
                  <a:gd name="connsiteY22" fmla="*/ 241185 h 1686351"/>
                  <a:gd name="connsiteX23" fmla="*/ 299899 w 1911401"/>
                  <a:gd name="connsiteY23" fmla="*/ 623872 h 1686351"/>
                  <a:gd name="connsiteX24" fmla="*/ 481882 w 1911401"/>
                  <a:gd name="connsiteY24" fmla="*/ 1517674 h 1686351"/>
                  <a:gd name="connsiteX25" fmla="*/ 339639 w 1911401"/>
                  <a:gd name="connsiteY25" fmla="*/ 1686351 h 1686351"/>
                  <a:gd name="connsiteX26" fmla="*/ 103026 w 1911401"/>
                  <a:gd name="connsiteY26" fmla="*/ 524240 h 1686351"/>
                  <a:gd name="connsiteX27" fmla="*/ 1017819 w 1911401"/>
                  <a:gd name="connsiteY27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911401" h="1686351">
                    <a:moveTo>
                      <a:pt x="1017819" y="2040"/>
                    </a:moveTo>
                    <a:cubicBezTo>
                      <a:pt x="1071624" y="5569"/>
                      <a:pt x="1125706" y="13702"/>
                      <a:pt x="1179556" y="26675"/>
                    </a:cubicBezTo>
                    <a:cubicBezTo>
                      <a:pt x="1610357" y="130460"/>
                      <a:pt x="1913307" y="516775"/>
                      <a:pt x="1911392" y="959897"/>
                    </a:cubicBezTo>
                    <a:lnTo>
                      <a:pt x="1907813" y="959882"/>
                    </a:lnTo>
                    <a:lnTo>
                      <a:pt x="1893968" y="1097512"/>
                    </a:lnTo>
                    <a:cubicBezTo>
                      <a:pt x="1828524" y="1418043"/>
                      <a:pt x="1545509" y="1659506"/>
                      <a:pt x="1205679" y="1660616"/>
                    </a:cubicBezTo>
                    <a:cubicBezTo>
                      <a:pt x="865849" y="1661727"/>
                      <a:pt x="581262" y="1422119"/>
                      <a:pt x="513725" y="1102022"/>
                    </a:cubicBezTo>
                    <a:cubicBezTo>
                      <a:pt x="502801" y="998127"/>
                      <a:pt x="496637" y="965669"/>
                      <a:pt x="502381" y="897493"/>
                    </a:cubicBezTo>
                    <a:cubicBezTo>
                      <a:pt x="524078" y="734767"/>
                      <a:pt x="635664" y="595117"/>
                      <a:pt x="794565" y="540175"/>
                    </a:cubicBezTo>
                    <a:cubicBezTo>
                      <a:pt x="839966" y="524477"/>
                      <a:pt x="886600" y="516603"/>
                      <a:pt x="932798" y="516036"/>
                    </a:cubicBezTo>
                    <a:cubicBezTo>
                      <a:pt x="1071395" y="514334"/>
                      <a:pt x="1206076" y="578393"/>
                      <a:pt x="1291783" y="694250"/>
                    </a:cubicBezTo>
                    <a:cubicBezTo>
                      <a:pt x="1406059" y="848726"/>
                      <a:pt x="1406803" y="1059510"/>
                      <a:pt x="1293622" y="1214789"/>
                    </a:cubicBezTo>
                    <a:lnTo>
                      <a:pt x="1116859" y="1085948"/>
                    </a:lnTo>
                    <a:cubicBezTo>
                      <a:pt x="1173742" y="1007908"/>
                      <a:pt x="1173368" y="901972"/>
                      <a:pt x="1115935" y="824336"/>
                    </a:cubicBezTo>
                    <a:cubicBezTo>
                      <a:pt x="1058502" y="746700"/>
                      <a:pt x="957313" y="715344"/>
                      <a:pt x="866044" y="746901"/>
                    </a:cubicBezTo>
                    <a:cubicBezTo>
                      <a:pt x="797593" y="770569"/>
                      <a:pt x="749890" y="835072"/>
                      <a:pt x="726575" y="892232"/>
                    </a:cubicBezTo>
                    <a:cubicBezTo>
                      <a:pt x="703260" y="949392"/>
                      <a:pt x="715665" y="975595"/>
                      <a:pt x="728069" y="1056567"/>
                    </a:cubicBezTo>
                    <a:cubicBezTo>
                      <a:pt x="774616" y="1277178"/>
                      <a:pt x="970754" y="1442316"/>
                      <a:pt x="1204964" y="1441550"/>
                    </a:cubicBezTo>
                    <a:cubicBezTo>
                      <a:pt x="1472633" y="1440675"/>
                      <a:pt x="1689160" y="1223440"/>
                      <a:pt x="1689160" y="955770"/>
                    </a:cubicBezTo>
                    <a:lnTo>
                      <a:pt x="1690491" y="955770"/>
                    </a:lnTo>
                    <a:lnTo>
                      <a:pt x="1680575" y="833526"/>
                    </a:lnTo>
                    <a:cubicBezTo>
                      <a:pt x="1632433" y="547245"/>
                      <a:pt x="1417799" y="311030"/>
                      <a:pt x="1127879" y="241185"/>
                    </a:cubicBezTo>
                    <a:cubicBezTo>
                      <a:pt x="796541" y="161362"/>
                      <a:pt x="453793" y="319778"/>
                      <a:pt x="299899" y="623872"/>
                    </a:cubicBezTo>
                    <a:cubicBezTo>
                      <a:pt x="146005" y="927966"/>
                      <a:pt x="221339" y="1297962"/>
                      <a:pt x="481882" y="1517674"/>
                    </a:cubicBezTo>
                    <a:lnTo>
                      <a:pt x="339639" y="1686351"/>
                    </a:lnTo>
                    <a:cubicBezTo>
                      <a:pt x="883" y="1400684"/>
                      <a:pt x="-97065" y="919619"/>
                      <a:pt x="103026" y="524240"/>
                    </a:cubicBezTo>
                    <a:cubicBezTo>
                      <a:pt x="278106" y="178283"/>
                      <a:pt x="641182" y="-22658"/>
                      <a:pt x="1017819" y="2040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68" name="月 367">
                <a:extLst>
                  <a:ext uri="{FF2B5EF4-FFF2-40B4-BE49-F238E27FC236}">
                    <a16:creationId xmlns:a16="http://schemas.microsoft.com/office/drawing/2014/main" id="{CB5A278A-BF1A-458F-87A7-3169C798B806}"/>
                  </a:ext>
                </a:extLst>
              </p:cNvPr>
              <p:cNvSpPr/>
              <p:nvPr/>
            </p:nvSpPr>
            <p:spPr>
              <a:xfrm rot="16200000">
                <a:off x="4694897" y="1199647"/>
                <a:ext cx="52813" cy="281131"/>
              </a:xfrm>
              <a:prstGeom prst="moon">
                <a:avLst>
                  <a:gd name="adj" fmla="val 87500"/>
                </a:avLst>
              </a:prstGeom>
              <a:solidFill>
                <a:schemeClr val="tx1">
                  <a:lumMod val="65000"/>
                  <a:lumOff val="3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69" name="月 368">
                <a:extLst>
                  <a:ext uri="{FF2B5EF4-FFF2-40B4-BE49-F238E27FC236}">
                    <a16:creationId xmlns:a16="http://schemas.microsoft.com/office/drawing/2014/main" id="{0AB75736-F0F5-45E8-A832-77B39D9A8AB8}"/>
                  </a:ext>
                </a:extLst>
              </p:cNvPr>
              <p:cNvSpPr/>
              <p:nvPr/>
            </p:nvSpPr>
            <p:spPr>
              <a:xfrm rot="16200000">
                <a:off x="5319243" y="1199649"/>
                <a:ext cx="52815" cy="281131"/>
              </a:xfrm>
              <a:prstGeom prst="moon">
                <a:avLst>
                  <a:gd name="adj" fmla="val 87500"/>
                </a:avLst>
              </a:prstGeom>
              <a:solidFill>
                <a:schemeClr val="tx1">
                  <a:lumMod val="65000"/>
                  <a:lumOff val="3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8640313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グループ化 8">
            <a:extLst>
              <a:ext uri="{FF2B5EF4-FFF2-40B4-BE49-F238E27FC236}">
                <a16:creationId xmlns:a16="http://schemas.microsoft.com/office/drawing/2014/main" id="{AC55F63A-1312-4174-AD88-1E58F20A275B}"/>
              </a:ext>
            </a:extLst>
          </p:cNvPr>
          <p:cNvGrpSpPr/>
          <p:nvPr/>
        </p:nvGrpSpPr>
        <p:grpSpPr>
          <a:xfrm>
            <a:off x="6636345" y="838200"/>
            <a:ext cx="2602906" cy="2693989"/>
            <a:chOff x="6636345" y="838200"/>
            <a:chExt cx="2602906" cy="2693989"/>
          </a:xfrm>
        </p:grpSpPr>
        <p:sp>
          <p:nvSpPr>
            <p:cNvPr id="233" name="楕円 232">
              <a:extLst>
                <a:ext uri="{FF2B5EF4-FFF2-40B4-BE49-F238E27FC236}">
                  <a16:creationId xmlns:a16="http://schemas.microsoft.com/office/drawing/2014/main" id="{2AE011B5-4AD2-4BF8-AEF2-DFCD3779FAF0}"/>
                </a:ext>
              </a:extLst>
            </p:cNvPr>
            <p:cNvSpPr/>
            <p:nvPr/>
          </p:nvSpPr>
          <p:spPr>
            <a:xfrm>
              <a:off x="6636345" y="879606"/>
              <a:ext cx="2602906" cy="2602904"/>
            </a:xfrm>
            <a:prstGeom prst="ellipse">
              <a:avLst/>
            </a:prstGeom>
            <a:gradFill flip="none" rotWithShape="1">
              <a:gsLst>
                <a:gs pos="0">
                  <a:srgbClr val="FF0000"/>
                </a:gs>
                <a:gs pos="70000">
                  <a:schemeClr val="bg1"/>
                </a:gs>
                <a:gs pos="50000">
                  <a:srgbClr val="FFC000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64" name="グループ化 63">
              <a:extLst>
                <a:ext uri="{FF2B5EF4-FFF2-40B4-BE49-F238E27FC236}">
                  <a16:creationId xmlns:a16="http://schemas.microsoft.com/office/drawing/2014/main" id="{B1929F2E-E457-42A2-9E5E-FCFB91569FA8}"/>
                </a:ext>
              </a:extLst>
            </p:cNvPr>
            <p:cNvGrpSpPr/>
            <p:nvPr/>
          </p:nvGrpSpPr>
          <p:grpSpPr>
            <a:xfrm>
              <a:off x="7050882" y="838200"/>
              <a:ext cx="1719214" cy="2693989"/>
              <a:chOff x="7050882" y="838200"/>
              <a:chExt cx="1719214" cy="2693989"/>
            </a:xfrm>
          </p:grpSpPr>
          <p:sp>
            <p:nvSpPr>
              <p:cNvPr id="361" name="正方形/長方形 360">
                <a:extLst>
                  <a:ext uri="{FF2B5EF4-FFF2-40B4-BE49-F238E27FC236}">
                    <a16:creationId xmlns:a16="http://schemas.microsoft.com/office/drawing/2014/main" id="{6A1E1A5B-FDB0-42A4-BBBA-5A7BBAEAC287}"/>
                  </a:ext>
                </a:extLst>
              </p:cNvPr>
              <p:cNvSpPr/>
              <p:nvPr/>
            </p:nvSpPr>
            <p:spPr>
              <a:xfrm flipH="1">
                <a:off x="8493846" y="3320235"/>
                <a:ext cx="147885" cy="211954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62" name="台形 361">
                <a:extLst>
                  <a:ext uri="{FF2B5EF4-FFF2-40B4-BE49-F238E27FC236}">
                    <a16:creationId xmlns:a16="http://schemas.microsoft.com/office/drawing/2014/main" id="{13945700-30B7-40F8-A16A-6D84D4D470DF}"/>
                  </a:ext>
                </a:extLst>
              </p:cNvPr>
              <p:cNvSpPr/>
              <p:nvPr/>
            </p:nvSpPr>
            <p:spPr>
              <a:xfrm flipH="1">
                <a:off x="8180110" y="2489063"/>
                <a:ext cx="589986" cy="877526"/>
              </a:xfrm>
              <a:prstGeom prst="trapezoid">
                <a:avLst>
                  <a:gd name="adj" fmla="val 40088"/>
                </a:avLst>
              </a:prstGeom>
              <a:solidFill>
                <a:schemeClr val="bg1">
                  <a:lumMod val="9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60" name="正方形/長方形 359">
                <a:extLst>
                  <a:ext uri="{FF2B5EF4-FFF2-40B4-BE49-F238E27FC236}">
                    <a16:creationId xmlns:a16="http://schemas.microsoft.com/office/drawing/2014/main" id="{0B28AD58-B833-4988-A207-4BBEE83A575B}"/>
                  </a:ext>
                </a:extLst>
              </p:cNvPr>
              <p:cNvSpPr/>
              <p:nvPr/>
            </p:nvSpPr>
            <p:spPr>
              <a:xfrm>
                <a:off x="7179246" y="3320235"/>
                <a:ext cx="147885" cy="211954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" name="台形 2">
                <a:extLst>
                  <a:ext uri="{FF2B5EF4-FFF2-40B4-BE49-F238E27FC236}">
                    <a16:creationId xmlns:a16="http://schemas.microsoft.com/office/drawing/2014/main" id="{C64CE9F3-2431-443D-BF05-5006C0411A7D}"/>
                  </a:ext>
                </a:extLst>
              </p:cNvPr>
              <p:cNvSpPr/>
              <p:nvPr/>
            </p:nvSpPr>
            <p:spPr>
              <a:xfrm>
                <a:off x="7050882" y="2489063"/>
                <a:ext cx="589986" cy="877526"/>
              </a:xfrm>
              <a:prstGeom prst="trapezoid">
                <a:avLst>
                  <a:gd name="adj" fmla="val 40088"/>
                </a:avLst>
              </a:prstGeom>
              <a:solidFill>
                <a:schemeClr val="bg1">
                  <a:lumMod val="9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50" name="フリーフォーム: 図形 149">
                <a:extLst>
                  <a:ext uri="{FF2B5EF4-FFF2-40B4-BE49-F238E27FC236}">
                    <a16:creationId xmlns:a16="http://schemas.microsoft.com/office/drawing/2014/main" id="{4716BEFE-E01E-4558-BC16-ACFBA40F3F65}"/>
                  </a:ext>
                </a:extLst>
              </p:cNvPr>
              <p:cNvSpPr/>
              <p:nvPr/>
            </p:nvSpPr>
            <p:spPr>
              <a:xfrm>
                <a:off x="7606586" y="1961746"/>
                <a:ext cx="600869" cy="489043"/>
              </a:xfrm>
              <a:custGeom>
                <a:avLst/>
                <a:gdLst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6411 w 525992"/>
                  <a:gd name="connsiteY8" fmla="*/ 240006 h 380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25992" h="380772">
                    <a:moveTo>
                      <a:pt x="160641" y="0"/>
                    </a:moveTo>
                    <a:lnTo>
                      <a:pt x="362085" y="0"/>
                    </a:lnTo>
                    <a:lnTo>
                      <a:pt x="386315" y="240006"/>
                    </a:lnTo>
                    <a:lnTo>
                      <a:pt x="519778" y="240006"/>
                    </a:lnTo>
                    <a:lnTo>
                      <a:pt x="525992" y="254756"/>
                    </a:lnTo>
                    <a:cubicBezTo>
                      <a:pt x="525992" y="324353"/>
                      <a:pt x="408245" y="380772"/>
                      <a:pt x="262996" y="380772"/>
                    </a:cubicBezTo>
                    <a:cubicBezTo>
                      <a:pt x="117747" y="380772"/>
                      <a:pt x="0" y="324353"/>
                      <a:pt x="0" y="254756"/>
                    </a:cubicBezTo>
                    <a:lnTo>
                      <a:pt x="6215" y="240006"/>
                    </a:lnTo>
                    <a:lnTo>
                      <a:pt x="136411" y="240006"/>
                    </a:ln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52" name="片側の 2 つの角を丸めた四角形 144">
                <a:extLst>
                  <a:ext uri="{FF2B5EF4-FFF2-40B4-BE49-F238E27FC236}">
                    <a16:creationId xmlns:a16="http://schemas.microsoft.com/office/drawing/2014/main" id="{5F7F8A4C-862B-4825-941E-09D4B5CF6F05}"/>
                  </a:ext>
                </a:extLst>
              </p:cNvPr>
              <p:cNvSpPr/>
              <p:nvPr/>
            </p:nvSpPr>
            <p:spPr>
              <a:xfrm>
                <a:off x="7285006" y="2260297"/>
                <a:ext cx="1250966" cy="1271892"/>
              </a:xfrm>
              <a:prstGeom prst="round2SameRect">
                <a:avLst>
                  <a:gd name="adj1" fmla="val 21430"/>
                  <a:gd name="adj2" fmla="val 0"/>
                </a:avLst>
              </a:prstGeom>
              <a:solidFill>
                <a:schemeClr val="bg1">
                  <a:lumMod val="9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11" name="グループ化 110">
                <a:extLst>
                  <a:ext uri="{FF2B5EF4-FFF2-40B4-BE49-F238E27FC236}">
                    <a16:creationId xmlns:a16="http://schemas.microsoft.com/office/drawing/2014/main" id="{0B2D344E-01F6-47A8-96A8-38E7B3BD6FC7}"/>
                  </a:ext>
                </a:extLst>
              </p:cNvPr>
              <p:cNvGrpSpPr/>
              <p:nvPr/>
            </p:nvGrpSpPr>
            <p:grpSpPr>
              <a:xfrm>
                <a:off x="7238074" y="838200"/>
                <a:ext cx="1329717" cy="1288749"/>
                <a:chOff x="3303076" y="141961"/>
                <a:chExt cx="1277659" cy="1238295"/>
              </a:xfrm>
            </p:grpSpPr>
            <p:sp>
              <p:nvSpPr>
                <p:cNvPr id="130" name="フリーフォーム 540">
                  <a:extLst>
                    <a:ext uri="{FF2B5EF4-FFF2-40B4-BE49-F238E27FC236}">
                      <a16:creationId xmlns:a16="http://schemas.microsoft.com/office/drawing/2014/main" id="{D5CF946B-4B14-4C0E-A9F4-D8C263A53D97}"/>
                    </a:ext>
                  </a:extLst>
                </p:cNvPr>
                <p:cNvSpPr/>
                <p:nvPr/>
              </p:nvSpPr>
              <p:spPr>
                <a:xfrm>
                  <a:off x="3353447" y="141961"/>
                  <a:ext cx="1169884" cy="940235"/>
                </a:xfrm>
                <a:custGeom>
                  <a:avLst/>
                  <a:gdLst>
                    <a:gd name="connsiteX0" fmla="*/ 328111 w 816502"/>
                    <a:gd name="connsiteY0" fmla="*/ 0 h 656222"/>
                    <a:gd name="connsiteX1" fmla="*/ 455827 w 816502"/>
                    <a:gd name="connsiteY1" fmla="*/ 25785 h 656222"/>
                    <a:gd name="connsiteX2" fmla="*/ 492925 w 816502"/>
                    <a:gd name="connsiteY2" fmla="*/ 45920 h 656222"/>
                    <a:gd name="connsiteX3" fmla="*/ 510467 w 816502"/>
                    <a:gd name="connsiteY3" fmla="*/ 44152 h 656222"/>
                    <a:gd name="connsiteX4" fmla="*/ 816502 w 816502"/>
                    <a:gd name="connsiteY4" fmla="*/ 350187 h 656222"/>
                    <a:gd name="connsiteX5" fmla="*/ 510467 w 816502"/>
                    <a:gd name="connsiteY5" fmla="*/ 656222 h 656222"/>
                    <a:gd name="connsiteX6" fmla="*/ 448791 w 816502"/>
                    <a:gd name="connsiteY6" fmla="*/ 650005 h 656222"/>
                    <a:gd name="connsiteX7" fmla="*/ 420791 w 816502"/>
                    <a:gd name="connsiteY7" fmla="*/ 641313 h 656222"/>
                    <a:gd name="connsiteX8" fmla="*/ 394237 w 816502"/>
                    <a:gd name="connsiteY8" fmla="*/ 649556 h 656222"/>
                    <a:gd name="connsiteX9" fmla="*/ 328111 w 816502"/>
                    <a:gd name="connsiteY9" fmla="*/ 656222 h 656222"/>
                    <a:gd name="connsiteX10" fmla="*/ 0 w 816502"/>
                    <a:gd name="connsiteY10" fmla="*/ 328111 h 656222"/>
                    <a:gd name="connsiteX11" fmla="*/ 328111 w 816502"/>
                    <a:gd name="connsiteY11" fmla="*/ 0 h 6562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816502" h="656222">
                      <a:moveTo>
                        <a:pt x="328111" y="0"/>
                      </a:moveTo>
                      <a:cubicBezTo>
                        <a:pt x="373414" y="0"/>
                        <a:pt x="416572" y="9181"/>
                        <a:pt x="455827" y="25785"/>
                      </a:cubicBezTo>
                      <a:lnTo>
                        <a:pt x="492925" y="45920"/>
                      </a:lnTo>
                      <a:lnTo>
                        <a:pt x="510467" y="44152"/>
                      </a:lnTo>
                      <a:cubicBezTo>
                        <a:pt x="679485" y="44152"/>
                        <a:pt x="816502" y="181169"/>
                        <a:pt x="816502" y="350187"/>
                      </a:cubicBezTo>
                      <a:cubicBezTo>
                        <a:pt x="816502" y="519205"/>
                        <a:pt x="679485" y="656222"/>
                        <a:pt x="510467" y="656222"/>
                      </a:cubicBezTo>
                      <a:cubicBezTo>
                        <a:pt x="489340" y="656222"/>
                        <a:pt x="468713" y="654081"/>
                        <a:pt x="448791" y="650005"/>
                      </a:cubicBezTo>
                      <a:lnTo>
                        <a:pt x="420791" y="641313"/>
                      </a:lnTo>
                      <a:lnTo>
                        <a:pt x="394237" y="649556"/>
                      </a:lnTo>
                      <a:cubicBezTo>
                        <a:pt x="372878" y="653927"/>
                        <a:pt x="350763" y="656222"/>
                        <a:pt x="328111" y="656222"/>
                      </a:cubicBezTo>
                      <a:cubicBezTo>
                        <a:pt x="146900" y="656222"/>
                        <a:pt x="0" y="509322"/>
                        <a:pt x="0" y="328111"/>
                      </a:cubicBezTo>
                      <a:cubicBezTo>
                        <a:pt x="0" y="146900"/>
                        <a:pt x="146900" y="0"/>
                        <a:pt x="328111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31" name="グループ化 130">
                  <a:extLst>
                    <a:ext uri="{FF2B5EF4-FFF2-40B4-BE49-F238E27FC236}">
                      <a16:creationId xmlns:a16="http://schemas.microsoft.com/office/drawing/2014/main" id="{D4CEE3D3-65D8-4228-B17D-B39398F77A84}"/>
                    </a:ext>
                  </a:extLst>
                </p:cNvPr>
                <p:cNvGrpSpPr/>
                <p:nvPr/>
              </p:nvGrpSpPr>
              <p:grpSpPr>
                <a:xfrm rot="20700000">
                  <a:off x="3303076" y="710618"/>
                  <a:ext cx="246453" cy="369679"/>
                  <a:chOff x="2680607" y="2825750"/>
                  <a:chExt cx="157843" cy="236764"/>
                </a:xfrm>
                <a:solidFill>
                  <a:schemeClr val="accent2">
                    <a:lumMod val="60000"/>
                    <a:lumOff val="40000"/>
                  </a:schemeClr>
                </a:solidFill>
              </p:grpSpPr>
              <p:sp>
                <p:nvSpPr>
                  <p:cNvPr id="148" name="円/楕円 564">
                    <a:extLst>
                      <a:ext uri="{FF2B5EF4-FFF2-40B4-BE49-F238E27FC236}">
                        <a16:creationId xmlns:a16="http://schemas.microsoft.com/office/drawing/2014/main" id="{5FAB41F2-9C5C-437D-9497-22597C7DA7A4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solidFill>
                    <a:srgbClr val="FF7C8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49" name="円/楕円 565">
                    <a:extLst>
                      <a:ext uri="{FF2B5EF4-FFF2-40B4-BE49-F238E27FC236}">
                        <a16:creationId xmlns:a16="http://schemas.microsoft.com/office/drawing/2014/main" id="{2E163EB4-3C70-4C7B-8725-9B20823B349A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rgbClr val="FF505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132" name="グループ化 131">
                  <a:extLst>
                    <a:ext uri="{FF2B5EF4-FFF2-40B4-BE49-F238E27FC236}">
                      <a16:creationId xmlns:a16="http://schemas.microsoft.com/office/drawing/2014/main" id="{70266F74-AA63-4A24-AFC4-E6D88941D006}"/>
                    </a:ext>
                  </a:extLst>
                </p:cNvPr>
                <p:cNvGrpSpPr/>
                <p:nvPr/>
              </p:nvGrpSpPr>
              <p:grpSpPr>
                <a:xfrm rot="900000" flipH="1">
                  <a:off x="4334282" y="710618"/>
                  <a:ext cx="246453" cy="369679"/>
                  <a:chOff x="2680607" y="2825750"/>
                  <a:chExt cx="157843" cy="236764"/>
                </a:xfrm>
                <a:solidFill>
                  <a:schemeClr val="accent2">
                    <a:lumMod val="60000"/>
                    <a:lumOff val="40000"/>
                  </a:schemeClr>
                </a:solidFill>
              </p:grpSpPr>
              <p:sp>
                <p:nvSpPr>
                  <p:cNvPr id="146" name="円/楕円 562">
                    <a:extLst>
                      <a:ext uri="{FF2B5EF4-FFF2-40B4-BE49-F238E27FC236}">
                        <a16:creationId xmlns:a16="http://schemas.microsoft.com/office/drawing/2014/main" id="{E374F8EA-6C84-4602-BD5E-325A105131D0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solidFill>
                    <a:srgbClr val="FF7C8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47" name="円/楕円 563">
                    <a:extLst>
                      <a:ext uri="{FF2B5EF4-FFF2-40B4-BE49-F238E27FC236}">
                        <a16:creationId xmlns:a16="http://schemas.microsoft.com/office/drawing/2014/main" id="{489DFA2A-7BCF-4AA9-B153-89FDF9D7B7C9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rgbClr val="FF505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33" name="円/楕円 561">
                  <a:extLst>
                    <a:ext uri="{FF2B5EF4-FFF2-40B4-BE49-F238E27FC236}">
                      <a16:creationId xmlns:a16="http://schemas.microsoft.com/office/drawing/2014/main" id="{A24E8EA8-5315-4429-8E91-C459DC85EA2F}"/>
                    </a:ext>
                  </a:extLst>
                </p:cNvPr>
                <p:cNvSpPr/>
                <p:nvPr/>
              </p:nvSpPr>
              <p:spPr>
                <a:xfrm>
                  <a:off x="3426301" y="220150"/>
                  <a:ext cx="1031206" cy="1160106"/>
                </a:xfrm>
                <a:prstGeom prst="ellipse">
                  <a:avLst/>
                </a:prstGeom>
                <a:solidFill>
                  <a:srgbClr val="FF7C8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37" name="グループ化 136">
                  <a:extLst>
                    <a:ext uri="{FF2B5EF4-FFF2-40B4-BE49-F238E27FC236}">
                      <a16:creationId xmlns:a16="http://schemas.microsoft.com/office/drawing/2014/main" id="{56A0E955-9D22-4D73-9FBB-1D5B42A50D52}"/>
                    </a:ext>
                  </a:extLst>
                </p:cNvPr>
                <p:cNvGrpSpPr/>
                <p:nvPr/>
              </p:nvGrpSpPr>
              <p:grpSpPr>
                <a:xfrm>
                  <a:off x="3842869" y="877669"/>
                  <a:ext cx="195646" cy="207937"/>
                  <a:chOff x="7084627" y="3040652"/>
                  <a:chExt cx="240026" cy="203430"/>
                </a:xfrm>
                <a:solidFill>
                  <a:schemeClr val="accent2">
                    <a:lumMod val="75000"/>
                  </a:schemeClr>
                </a:solidFill>
              </p:grpSpPr>
              <p:sp>
                <p:nvSpPr>
                  <p:cNvPr id="144" name="円/楕円 662">
                    <a:extLst>
                      <a:ext uri="{FF2B5EF4-FFF2-40B4-BE49-F238E27FC236}">
                        <a16:creationId xmlns:a16="http://schemas.microsoft.com/office/drawing/2014/main" id="{6623827F-531B-4FC0-9D6F-069742495DD1}"/>
                      </a:ext>
                    </a:extLst>
                  </p:cNvPr>
                  <p:cNvSpPr/>
                  <p:nvPr/>
                </p:nvSpPr>
                <p:spPr>
                  <a:xfrm>
                    <a:off x="7084627" y="3125508"/>
                    <a:ext cx="240026" cy="102097"/>
                  </a:xfrm>
                  <a:custGeom>
                    <a:avLst/>
                    <a:gdLst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96853 h 160368"/>
                      <a:gd name="connsiteX1" fmla="*/ 115251 w 240026"/>
                      <a:gd name="connsiteY1" fmla="*/ 0 h 160368"/>
                      <a:gd name="connsiteX2" fmla="*/ 240026 w 240026"/>
                      <a:gd name="connsiteY2" fmla="*/ 96853 h 160368"/>
                      <a:gd name="connsiteX3" fmla="*/ 120013 w 240026"/>
                      <a:gd name="connsiteY3" fmla="*/ 160368 h 160368"/>
                      <a:gd name="connsiteX4" fmla="*/ 0 w 240026"/>
                      <a:gd name="connsiteY4" fmla="*/ 96853 h 160368"/>
                      <a:gd name="connsiteX0" fmla="*/ 0 w 240026"/>
                      <a:gd name="connsiteY0" fmla="*/ 96853 h 160368"/>
                      <a:gd name="connsiteX1" fmla="*/ 115251 w 240026"/>
                      <a:gd name="connsiteY1" fmla="*/ 0 h 160368"/>
                      <a:gd name="connsiteX2" fmla="*/ 240026 w 240026"/>
                      <a:gd name="connsiteY2" fmla="*/ 96853 h 160368"/>
                      <a:gd name="connsiteX3" fmla="*/ 120013 w 240026"/>
                      <a:gd name="connsiteY3" fmla="*/ 160368 h 160368"/>
                      <a:gd name="connsiteX4" fmla="*/ 0 w 240026"/>
                      <a:gd name="connsiteY4" fmla="*/ 96853 h 160368"/>
                      <a:gd name="connsiteX0" fmla="*/ 0 w 240026"/>
                      <a:gd name="connsiteY0" fmla="*/ 96853 h 160451"/>
                      <a:gd name="connsiteX1" fmla="*/ 115251 w 240026"/>
                      <a:gd name="connsiteY1" fmla="*/ 0 h 160451"/>
                      <a:gd name="connsiteX2" fmla="*/ 240026 w 240026"/>
                      <a:gd name="connsiteY2" fmla="*/ 96853 h 160451"/>
                      <a:gd name="connsiteX3" fmla="*/ 120013 w 240026"/>
                      <a:gd name="connsiteY3" fmla="*/ 160368 h 160451"/>
                      <a:gd name="connsiteX4" fmla="*/ 0 w 240026"/>
                      <a:gd name="connsiteY4" fmla="*/ 96853 h 16045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40026" h="160451">
                        <a:moveTo>
                          <a:pt x="0" y="96853"/>
                        </a:moveTo>
                        <a:cubicBezTo>
                          <a:pt x="0" y="37409"/>
                          <a:pt x="48970" y="0"/>
                          <a:pt x="115251" y="0"/>
                        </a:cubicBezTo>
                        <a:cubicBezTo>
                          <a:pt x="181532" y="0"/>
                          <a:pt x="240026" y="28271"/>
                          <a:pt x="240026" y="96853"/>
                        </a:cubicBezTo>
                        <a:cubicBezTo>
                          <a:pt x="240026" y="165435"/>
                          <a:pt x="186294" y="160368"/>
                          <a:pt x="120013" y="160368"/>
                        </a:cubicBezTo>
                        <a:cubicBezTo>
                          <a:pt x="53732" y="160368"/>
                          <a:pt x="0" y="156297"/>
                          <a:pt x="0" y="96853"/>
                        </a:cubicBezTo>
                        <a:close/>
                      </a:path>
                    </a:pathLst>
                  </a:cu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45" name="フリーフォーム: 図形 144">
                    <a:extLst>
                      <a:ext uri="{FF2B5EF4-FFF2-40B4-BE49-F238E27FC236}">
                        <a16:creationId xmlns:a16="http://schemas.microsoft.com/office/drawing/2014/main" id="{B4516069-87A4-4810-B5E1-D3E2FF341671}"/>
                      </a:ext>
                    </a:extLst>
                  </p:cNvPr>
                  <p:cNvSpPr/>
                  <p:nvPr/>
                </p:nvSpPr>
                <p:spPr>
                  <a:xfrm>
                    <a:off x="7137014" y="3040652"/>
                    <a:ext cx="135252" cy="203430"/>
                  </a:xfrm>
                  <a:custGeom>
                    <a:avLst/>
                    <a:gdLst>
                      <a:gd name="connsiteX0" fmla="*/ 133718 w 168590"/>
                      <a:gd name="connsiteY0" fmla="*/ 0 h 241869"/>
                      <a:gd name="connsiteX1" fmla="*/ 145091 w 168590"/>
                      <a:gd name="connsiteY1" fmla="*/ 28432 h 241869"/>
                      <a:gd name="connsiteX2" fmla="*/ 168590 w 168590"/>
                      <a:gd name="connsiteY2" fmla="*/ 156595 h 241869"/>
                      <a:gd name="connsiteX3" fmla="*/ 84295 w 168590"/>
                      <a:gd name="connsiteY3" fmla="*/ 241869 h 241869"/>
                      <a:gd name="connsiteX4" fmla="*/ 0 w 168590"/>
                      <a:gd name="connsiteY4" fmla="*/ 156595 h 241869"/>
                      <a:gd name="connsiteX5" fmla="*/ 25880 w 168590"/>
                      <a:gd name="connsiteY5" fmla="*/ 28432 h 241869"/>
                      <a:gd name="connsiteX6" fmla="*/ 37274 w 168590"/>
                      <a:gd name="connsiteY6" fmla="*/ 1638 h 241869"/>
                      <a:gd name="connsiteX7" fmla="*/ 51484 w 168590"/>
                      <a:gd name="connsiteY7" fmla="*/ 11330 h 241869"/>
                      <a:gd name="connsiteX8" fmla="*/ 84295 w 168590"/>
                      <a:gd name="connsiteY8" fmla="*/ 18031 h 241869"/>
                      <a:gd name="connsiteX9" fmla="*/ 117107 w 168590"/>
                      <a:gd name="connsiteY9" fmla="*/ 11330 h 241869"/>
                      <a:gd name="connsiteX0" fmla="*/ 84295 w 175735"/>
                      <a:gd name="connsiteY0" fmla="*/ 18031 h 241869"/>
                      <a:gd name="connsiteX1" fmla="*/ 117107 w 175735"/>
                      <a:gd name="connsiteY1" fmla="*/ 11330 h 241869"/>
                      <a:gd name="connsiteX2" fmla="*/ 133718 w 175735"/>
                      <a:gd name="connsiteY2" fmla="*/ 0 h 241869"/>
                      <a:gd name="connsiteX3" fmla="*/ 145091 w 175735"/>
                      <a:gd name="connsiteY3" fmla="*/ 28432 h 241869"/>
                      <a:gd name="connsiteX4" fmla="*/ 168590 w 175735"/>
                      <a:gd name="connsiteY4" fmla="*/ 156595 h 241869"/>
                      <a:gd name="connsiteX5" fmla="*/ 84295 w 175735"/>
                      <a:gd name="connsiteY5" fmla="*/ 241869 h 241869"/>
                      <a:gd name="connsiteX6" fmla="*/ 0 w 175735"/>
                      <a:gd name="connsiteY6" fmla="*/ 156595 h 241869"/>
                      <a:gd name="connsiteX7" fmla="*/ 25880 w 175735"/>
                      <a:gd name="connsiteY7" fmla="*/ 28432 h 241869"/>
                      <a:gd name="connsiteX8" fmla="*/ 37274 w 175735"/>
                      <a:gd name="connsiteY8" fmla="*/ 1638 h 241869"/>
                      <a:gd name="connsiteX9" fmla="*/ 51484 w 175735"/>
                      <a:gd name="connsiteY9" fmla="*/ 11330 h 241869"/>
                      <a:gd name="connsiteX10" fmla="*/ 175735 w 175735"/>
                      <a:gd name="connsiteY10" fmla="*/ 109471 h 241869"/>
                      <a:gd name="connsiteX0" fmla="*/ 84295 w 168590"/>
                      <a:gd name="connsiteY0" fmla="*/ 18031 h 241869"/>
                      <a:gd name="connsiteX1" fmla="*/ 117107 w 168590"/>
                      <a:gd name="connsiteY1" fmla="*/ 11330 h 241869"/>
                      <a:gd name="connsiteX2" fmla="*/ 133718 w 168590"/>
                      <a:gd name="connsiteY2" fmla="*/ 0 h 241869"/>
                      <a:gd name="connsiteX3" fmla="*/ 145091 w 168590"/>
                      <a:gd name="connsiteY3" fmla="*/ 28432 h 241869"/>
                      <a:gd name="connsiteX4" fmla="*/ 168590 w 168590"/>
                      <a:gd name="connsiteY4" fmla="*/ 156595 h 241869"/>
                      <a:gd name="connsiteX5" fmla="*/ 84295 w 168590"/>
                      <a:gd name="connsiteY5" fmla="*/ 241869 h 241869"/>
                      <a:gd name="connsiteX6" fmla="*/ 0 w 168590"/>
                      <a:gd name="connsiteY6" fmla="*/ 156595 h 241869"/>
                      <a:gd name="connsiteX7" fmla="*/ 25880 w 168590"/>
                      <a:gd name="connsiteY7" fmla="*/ 28432 h 241869"/>
                      <a:gd name="connsiteX8" fmla="*/ 37274 w 168590"/>
                      <a:gd name="connsiteY8" fmla="*/ 1638 h 241869"/>
                      <a:gd name="connsiteX9" fmla="*/ 51484 w 168590"/>
                      <a:gd name="connsiteY9" fmla="*/ 11330 h 241869"/>
                      <a:gd name="connsiteX0" fmla="*/ 117107 w 168590"/>
                      <a:gd name="connsiteY0" fmla="*/ 11330 h 241869"/>
                      <a:gd name="connsiteX1" fmla="*/ 133718 w 168590"/>
                      <a:gd name="connsiteY1" fmla="*/ 0 h 241869"/>
                      <a:gd name="connsiteX2" fmla="*/ 145091 w 168590"/>
                      <a:gd name="connsiteY2" fmla="*/ 28432 h 241869"/>
                      <a:gd name="connsiteX3" fmla="*/ 168590 w 168590"/>
                      <a:gd name="connsiteY3" fmla="*/ 156595 h 241869"/>
                      <a:gd name="connsiteX4" fmla="*/ 84295 w 168590"/>
                      <a:gd name="connsiteY4" fmla="*/ 241869 h 241869"/>
                      <a:gd name="connsiteX5" fmla="*/ 0 w 168590"/>
                      <a:gd name="connsiteY5" fmla="*/ 156595 h 241869"/>
                      <a:gd name="connsiteX6" fmla="*/ 25880 w 168590"/>
                      <a:gd name="connsiteY6" fmla="*/ 28432 h 241869"/>
                      <a:gd name="connsiteX7" fmla="*/ 37274 w 168590"/>
                      <a:gd name="connsiteY7" fmla="*/ 1638 h 241869"/>
                      <a:gd name="connsiteX8" fmla="*/ 51484 w 168590"/>
                      <a:gd name="connsiteY8" fmla="*/ 11330 h 241869"/>
                      <a:gd name="connsiteX0" fmla="*/ 117107 w 168590"/>
                      <a:gd name="connsiteY0" fmla="*/ 11330 h 241869"/>
                      <a:gd name="connsiteX1" fmla="*/ 133718 w 168590"/>
                      <a:gd name="connsiteY1" fmla="*/ 0 h 241869"/>
                      <a:gd name="connsiteX2" fmla="*/ 145091 w 168590"/>
                      <a:gd name="connsiteY2" fmla="*/ 28432 h 241869"/>
                      <a:gd name="connsiteX3" fmla="*/ 168590 w 168590"/>
                      <a:gd name="connsiteY3" fmla="*/ 156595 h 241869"/>
                      <a:gd name="connsiteX4" fmla="*/ 84295 w 168590"/>
                      <a:gd name="connsiteY4" fmla="*/ 241869 h 241869"/>
                      <a:gd name="connsiteX5" fmla="*/ 0 w 168590"/>
                      <a:gd name="connsiteY5" fmla="*/ 156595 h 241869"/>
                      <a:gd name="connsiteX6" fmla="*/ 25880 w 168590"/>
                      <a:gd name="connsiteY6" fmla="*/ 28432 h 241869"/>
                      <a:gd name="connsiteX7" fmla="*/ 37274 w 168590"/>
                      <a:gd name="connsiteY7" fmla="*/ 1638 h 241869"/>
                      <a:gd name="connsiteX0" fmla="*/ 133718 w 168590"/>
                      <a:gd name="connsiteY0" fmla="*/ 0 h 241869"/>
                      <a:gd name="connsiteX1" fmla="*/ 145091 w 168590"/>
                      <a:gd name="connsiteY1" fmla="*/ 28432 h 241869"/>
                      <a:gd name="connsiteX2" fmla="*/ 168590 w 168590"/>
                      <a:gd name="connsiteY2" fmla="*/ 156595 h 241869"/>
                      <a:gd name="connsiteX3" fmla="*/ 84295 w 168590"/>
                      <a:gd name="connsiteY3" fmla="*/ 241869 h 241869"/>
                      <a:gd name="connsiteX4" fmla="*/ 0 w 168590"/>
                      <a:gd name="connsiteY4" fmla="*/ 156595 h 241869"/>
                      <a:gd name="connsiteX5" fmla="*/ 25880 w 168590"/>
                      <a:gd name="connsiteY5" fmla="*/ 28432 h 241869"/>
                      <a:gd name="connsiteX6" fmla="*/ 37274 w 168590"/>
                      <a:gd name="connsiteY6" fmla="*/ 1638 h 2418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68590" h="241869">
                        <a:moveTo>
                          <a:pt x="133718" y="0"/>
                        </a:moveTo>
                        <a:lnTo>
                          <a:pt x="145091" y="28432"/>
                        </a:lnTo>
                        <a:cubicBezTo>
                          <a:pt x="159751" y="77796"/>
                          <a:pt x="168590" y="133047"/>
                          <a:pt x="168590" y="156595"/>
                        </a:cubicBezTo>
                        <a:cubicBezTo>
                          <a:pt x="168590" y="203691"/>
                          <a:pt x="130850" y="241869"/>
                          <a:pt x="84295" y="241869"/>
                        </a:cubicBezTo>
                        <a:cubicBezTo>
                          <a:pt x="37740" y="241869"/>
                          <a:pt x="0" y="203691"/>
                          <a:pt x="0" y="156595"/>
                        </a:cubicBezTo>
                        <a:cubicBezTo>
                          <a:pt x="0" y="133047"/>
                          <a:pt x="10031" y="77796"/>
                          <a:pt x="25880" y="28432"/>
                        </a:cubicBezTo>
                        <a:lnTo>
                          <a:pt x="37274" y="1638"/>
                        </a:lnTo>
                      </a:path>
                    </a:pathLst>
                  </a:cu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40" name="円/楕円 638">
                  <a:extLst>
                    <a:ext uri="{FF2B5EF4-FFF2-40B4-BE49-F238E27FC236}">
                      <a16:creationId xmlns:a16="http://schemas.microsoft.com/office/drawing/2014/main" id="{3254ACFB-C487-46AC-91DB-AA0F918CDC24}"/>
                    </a:ext>
                  </a:extLst>
                </p:cNvPr>
                <p:cNvSpPr/>
                <p:nvPr/>
              </p:nvSpPr>
              <p:spPr>
                <a:xfrm>
                  <a:off x="3815382" y="1191329"/>
                  <a:ext cx="256556" cy="45720"/>
                </a:xfrm>
                <a:custGeom>
                  <a:avLst/>
                  <a:gdLst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139672"/>
                    <a:gd name="connsiteX1" fmla="*/ 97978 w 195956"/>
                    <a:gd name="connsiteY1" fmla="*/ 0 h 139672"/>
                    <a:gd name="connsiteX2" fmla="*/ 195956 w 195956"/>
                    <a:gd name="connsiteY2" fmla="*/ 48405 h 139672"/>
                    <a:gd name="connsiteX3" fmla="*/ 97978 w 195956"/>
                    <a:gd name="connsiteY3" fmla="*/ 139672 h 139672"/>
                    <a:gd name="connsiteX4" fmla="*/ 0 w 195956"/>
                    <a:gd name="connsiteY4" fmla="*/ 48405 h 139672"/>
                    <a:gd name="connsiteX0" fmla="*/ 0 w 195956"/>
                    <a:gd name="connsiteY0" fmla="*/ 12087 h 103354"/>
                    <a:gd name="connsiteX1" fmla="*/ 95596 w 195956"/>
                    <a:gd name="connsiteY1" fmla="*/ 11307 h 103354"/>
                    <a:gd name="connsiteX2" fmla="*/ 195956 w 195956"/>
                    <a:gd name="connsiteY2" fmla="*/ 12087 h 103354"/>
                    <a:gd name="connsiteX3" fmla="*/ 97978 w 195956"/>
                    <a:gd name="connsiteY3" fmla="*/ 103354 h 103354"/>
                    <a:gd name="connsiteX4" fmla="*/ 0 w 195956"/>
                    <a:gd name="connsiteY4" fmla="*/ 12087 h 1033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95956" h="103354">
                      <a:moveTo>
                        <a:pt x="0" y="12087"/>
                      </a:moveTo>
                      <a:cubicBezTo>
                        <a:pt x="0" y="-14646"/>
                        <a:pt x="41484" y="11307"/>
                        <a:pt x="95596" y="11307"/>
                      </a:cubicBezTo>
                      <a:cubicBezTo>
                        <a:pt x="149708" y="11307"/>
                        <a:pt x="195956" y="-14646"/>
                        <a:pt x="195956" y="12087"/>
                      </a:cubicBezTo>
                      <a:cubicBezTo>
                        <a:pt x="195956" y="38820"/>
                        <a:pt x="152090" y="103354"/>
                        <a:pt x="97978" y="103354"/>
                      </a:cubicBezTo>
                      <a:cubicBezTo>
                        <a:pt x="43866" y="103354"/>
                        <a:pt x="0" y="38820"/>
                        <a:pt x="0" y="12087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229" name="グループ化 228">
                <a:extLst>
                  <a:ext uri="{FF2B5EF4-FFF2-40B4-BE49-F238E27FC236}">
                    <a16:creationId xmlns:a16="http://schemas.microsoft.com/office/drawing/2014/main" id="{8C487E9F-194B-4034-A9DB-156855C9FEC4}"/>
                  </a:ext>
                </a:extLst>
              </p:cNvPr>
              <p:cNvGrpSpPr/>
              <p:nvPr/>
            </p:nvGrpSpPr>
            <p:grpSpPr>
              <a:xfrm>
                <a:off x="7364563" y="1457382"/>
                <a:ext cx="1081088" cy="726224"/>
                <a:chOff x="7463927" y="1789359"/>
                <a:chExt cx="946143" cy="682796"/>
              </a:xfrm>
            </p:grpSpPr>
            <p:sp>
              <p:nvSpPr>
                <p:cNvPr id="237" name="フリーフォーム: 図形 236">
                  <a:extLst>
                    <a:ext uri="{FF2B5EF4-FFF2-40B4-BE49-F238E27FC236}">
                      <a16:creationId xmlns:a16="http://schemas.microsoft.com/office/drawing/2014/main" id="{081DE719-D548-45C3-BBE7-4AD3574EEC5E}"/>
                    </a:ext>
                  </a:extLst>
                </p:cNvPr>
                <p:cNvSpPr/>
                <p:nvPr/>
              </p:nvSpPr>
              <p:spPr>
                <a:xfrm>
                  <a:off x="7463927" y="1789359"/>
                  <a:ext cx="946143" cy="682796"/>
                </a:xfrm>
                <a:custGeom>
                  <a:avLst/>
                  <a:gdLst>
                    <a:gd name="connsiteX0" fmla="*/ 5113 w 946143"/>
                    <a:gd name="connsiteY0" fmla="*/ 0 h 682796"/>
                    <a:gd name="connsiteX1" fmla="*/ 12195 w 946143"/>
                    <a:gd name="connsiteY1" fmla="*/ 22934 h 682796"/>
                    <a:gd name="connsiteX2" fmla="*/ 58662 w 946143"/>
                    <a:gd name="connsiteY2" fmla="*/ 113119 h 682796"/>
                    <a:gd name="connsiteX3" fmla="*/ 118496 w 946143"/>
                    <a:gd name="connsiteY3" fmla="*/ 195049 h 682796"/>
                    <a:gd name="connsiteX4" fmla="*/ 125866 w 946143"/>
                    <a:gd name="connsiteY4" fmla="*/ 202107 h 682796"/>
                    <a:gd name="connsiteX5" fmla="*/ 156973 w 946143"/>
                    <a:gd name="connsiteY5" fmla="*/ 203457 h 682796"/>
                    <a:gd name="connsiteX6" fmla="*/ 470315 w 946143"/>
                    <a:gd name="connsiteY6" fmla="*/ 233840 h 682796"/>
                    <a:gd name="connsiteX7" fmla="*/ 781490 w 946143"/>
                    <a:gd name="connsiteY7" fmla="*/ 203457 h 682796"/>
                    <a:gd name="connsiteX8" fmla="*/ 820669 w 946143"/>
                    <a:gd name="connsiteY8" fmla="*/ 201731 h 682796"/>
                    <a:gd name="connsiteX9" fmla="*/ 827647 w 946143"/>
                    <a:gd name="connsiteY9" fmla="*/ 195049 h 682796"/>
                    <a:gd name="connsiteX10" fmla="*/ 887481 w 946143"/>
                    <a:gd name="connsiteY10" fmla="*/ 113119 h 682796"/>
                    <a:gd name="connsiteX11" fmla="*/ 933948 w 946143"/>
                    <a:gd name="connsiteY11" fmla="*/ 22934 h 682796"/>
                    <a:gd name="connsiteX12" fmla="*/ 941030 w 946143"/>
                    <a:gd name="connsiteY12" fmla="*/ 0 h 682796"/>
                    <a:gd name="connsiteX13" fmla="*/ 946143 w 946143"/>
                    <a:gd name="connsiteY13" fmla="*/ 57619 h 682796"/>
                    <a:gd name="connsiteX14" fmla="*/ 937079 w 946143"/>
                    <a:gd name="connsiteY14" fmla="*/ 114797 h 682796"/>
                    <a:gd name="connsiteX15" fmla="*/ 905916 w 946143"/>
                    <a:gd name="connsiteY15" fmla="*/ 211345 h 682796"/>
                    <a:gd name="connsiteX16" fmla="*/ 898385 w 946143"/>
                    <a:gd name="connsiteY16" fmla="*/ 225517 h 682796"/>
                    <a:gd name="connsiteX17" fmla="*/ 900869 w 946143"/>
                    <a:gd name="connsiteY17" fmla="*/ 227418 h 682796"/>
                    <a:gd name="connsiteX18" fmla="*/ 909748 w 946143"/>
                    <a:gd name="connsiteY18" fmla="*/ 263167 h 682796"/>
                    <a:gd name="connsiteX19" fmla="*/ 465695 w 946143"/>
                    <a:gd name="connsiteY19" fmla="*/ 682796 h 682796"/>
                    <a:gd name="connsiteX20" fmla="*/ 26548 w 946143"/>
                    <a:gd name="connsiteY20" fmla="*/ 263167 h 682796"/>
                    <a:gd name="connsiteX21" fmla="*/ 35613 w 946143"/>
                    <a:gd name="connsiteY21" fmla="*/ 227418 h 682796"/>
                    <a:gd name="connsiteX22" fmla="*/ 45015 w 946143"/>
                    <a:gd name="connsiteY22" fmla="*/ 220356 h 682796"/>
                    <a:gd name="connsiteX23" fmla="*/ 40227 w 946143"/>
                    <a:gd name="connsiteY23" fmla="*/ 211345 h 682796"/>
                    <a:gd name="connsiteX24" fmla="*/ 9064 w 946143"/>
                    <a:gd name="connsiteY24" fmla="*/ 114797 h 682796"/>
                    <a:gd name="connsiteX25" fmla="*/ 0 w 946143"/>
                    <a:gd name="connsiteY25" fmla="*/ 57619 h 6827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946143" h="682796">
                      <a:moveTo>
                        <a:pt x="5113" y="0"/>
                      </a:moveTo>
                      <a:lnTo>
                        <a:pt x="12195" y="22934"/>
                      </a:lnTo>
                      <a:cubicBezTo>
                        <a:pt x="24228" y="52042"/>
                        <a:pt x="39809" y="82593"/>
                        <a:pt x="58662" y="113119"/>
                      </a:cubicBezTo>
                      <a:cubicBezTo>
                        <a:pt x="77516" y="143645"/>
                        <a:pt x="97857" y="171256"/>
                        <a:pt x="118496" y="195049"/>
                      </a:cubicBezTo>
                      <a:lnTo>
                        <a:pt x="125866" y="202107"/>
                      </a:lnTo>
                      <a:lnTo>
                        <a:pt x="156973" y="203457"/>
                      </a:lnTo>
                      <a:cubicBezTo>
                        <a:pt x="237429" y="211141"/>
                        <a:pt x="348370" y="233840"/>
                        <a:pt x="470315" y="233840"/>
                      </a:cubicBezTo>
                      <a:cubicBezTo>
                        <a:pt x="592259" y="233840"/>
                        <a:pt x="702118" y="211141"/>
                        <a:pt x="781490" y="203457"/>
                      </a:cubicBezTo>
                      <a:lnTo>
                        <a:pt x="820669" y="201731"/>
                      </a:lnTo>
                      <a:lnTo>
                        <a:pt x="827647" y="195049"/>
                      </a:lnTo>
                      <a:cubicBezTo>
                        <a:pt x="848286" y="171256"/>
                        <a:pt x="868627" y="143645"/>
                        <a:pt x="887481" y="113119"/>
                      </a:cubicBezTo>
                      <a:cubicBezTo>
                        <a:pt x="906334" y="82593"/>
                        <a:pt x="921915" y="52042"/>
                        <a:pt x="933948" y="22934"/>
                      </a:cubicBezTo>
                      <a:lnTo>
                        <a:pt x="941030" y="0"/>
                      </a:lnTo>
                      <a:lnTo>
                        <a:pt x="946143" y="57619"/>
                      </a:lnTo>
                      <a:lnTo>
                        <a:pt x="937079" y="114797"/>
                      </a:lnTo>
                      <a:cubicBezTo>
                        <a:pt x="928735" y="149692"/>
                        <a:pt x="918066" y="182285"/>
                        <a:pt x="905916" y="211345"/>
                      </a:cubicBezTo>
                      <a:lnTo>
                        <a:pt x="898385" y="225517"/>
                      </a:lnTo>
                      <a:lnTo>
                        <a:pt x="900869" y="227418"/>
                      </a:lnTo>
                      <a:cubicBezTo>
                        <a:pt x="906693" y="236432"/>
                        <a:pt x="909748" y="248152"/>
                        <a:pt x="909748" y="263167"/>
                      </a:cubicBezTo>
                      <a:cubicBezTo>
                        <a:pt x="909748" y="383292"/>
                        <a:pt x="709584" y="682796"/>
                        <a:pt x="465695" y="682796"/>
                      </a:cubicBezTo>
                      <a:cubicBezTo>
                        <a:pt x="221807" y="682796"/>
                        <a:pt x="26548" y="383292"/>
                        <a:pt x="26548" y="263167"/>
                      </a:cubicBezTo>
                      <a:cubicBezTo>
                        <a:pt x="26548" y="248152"/>
                        <a:pt x="29671" y="236432"/>
                        <a:pt x="35613" y="227418"/>
                      </a:cubicBezTo>
                      <a:lnTo>
                        <a:pt x="45015" y="220356"/>
                      </a:lnTo>
                      <a:lnTo>
                        <a:pt x="40227" y="211345"/>
                      </a:lnTo>
                      <a:cubicBezTo>
                        <a:pt x="28077" y="182285"/>
                        <a:pt x="17408" y="149692"/>
                        <a:pt x="9064" y="114797"/>
                      </a:cubicBezTo>
                      <a:lnTo>
                        <a:pt x="0" y="57619"/>
                      </a:ln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8" name="フリーフォーム: 図形 237">
                  <a:extLst>
                    <a:ext uri="{FF2B5EF4-FFF2-40B4-BE49-F238E27FC236}">
                      <a16:creationId xmlns:a16="http://schemas.microsoft.com/office/drawing/2014/main" id="{C22884DD-05CB-48E0-8F99-543852318272}"/>
                    </a:ext>
                  </a:extLst>
                </p:cNvPr>
                <p:cNvSpPr/>
                <p:nvPr/>
              </p:nvSpPr>
              <p:spPr>
                <a:xfrm>
                  <a:off x="7945003" y="2024433"/>
                  <a:ext cx="394896" cy="413337"/>
                </a:xfrm>
                <a:custGeom>
                  <a:avLst/>
                  <a:gdLst>
                    <a:gd name="connsiteX0" fmla="*/ 302447 w 810039"/>
                    <a:gd name="connsiteY0" fmla="*/ 373 h 871604"/>
                    <a:gd name="connsiteX1" fmla="*/ 810039 w 810039"/>
                    <a:gd name="connsiteY1" fmla="*/ 162510 h 871604"/>
                    <a:gd name="connsiteX2" fmla="*/ 76252 w 810039"/>
                    <a:gd name="connsiteY2" fmla="*/ 866340 h 871604"/>
                    <a:gd name="connsiteX3" fmla="*/ 0 w 810039"/>
                    <a:gd name="connsiteY3" fmla="*/ 871604 h 871604"/>
                    <a:gd name="connsiteX4" fmla="*/ 0 w 810039"/>
                    <a:gd name="connsiteY4" fmla="*/ 4054 h 871604"/>
                    <a:gd name="connsiteX5" fmla="*/ 148420 w 810039"/>
                    <a:gd name="connsiteY5" fmla="*/ 2673 h 871604"/>
                    <a:gd name="connsiteX6" fmla="*/ 302447 w 810039"/>
                    <a:gd name="connsiteY6" fmla="*/ 373 h 871604"/>
                    <a:gd name="connsiteX0" fmla="*/ 302447 w 818231"/>
                    <a:gd name="connsiteY0" fmla="*/ 663 h 871894"/>
                    <a:gd name="connsiteX1" fmla="*/ 818231 w 818231"/>
                    <a:gd name="connsiteY1" fmla="*/ 151319 h 871894"/>
                    <a:gd name="connsiteX2" fmla="*/ 76252 w 818231"/>
                    <a:gd name="connsiteY2" fmla="*/ 866630 h 871894"/>
                    <a:gd name="connsiteX3" fmla="*/ 0 w 818231"/>
                    <a:gd name="connsiteY3" fmla="*/ 871894 h 871894"/>
                    <a:gd name="connsiteX4" fmla="*/ 0 w 818231"/>
                    <a:gd name="connsiteY4" fmla="*/ 4344 h 871894"/>
                    <a:gd name="connsiteX5" fmla="*/ 148420 w 818231"/>
                    <a:gd name="connsiteY5" fmla="*/ 2963 h 871894"/>
                    <a:gd name="connsiteX6" fmla="*/ 302447 w 818231"/>
                    <a:gd name="connsiteY6" fmla="*/ 663 h 871894"/>
                    <a:gd name="connsiteX0" fmla="*/ 305177 w 820961"/>
                    <a:gd name="connsiteY0" fmla="*/ 663 h 906337"/>
                    <a:gd name="connsiteX1" fmla="*/ 820961 w 820961"/>
                    <a:gd name="connsiteY1" fmla="*/ 151319 h 906337"/>
                    <a:gd name="connsiteX2" fmla="*/ 78982 w 820961"/>
                    <a:gd name="connsiteY2" fmla="*/ 866630 h 906337"/>
                    <a:gd name="connsiteX3" fmla="*/ 0 w 820961"/>
                    <a:gd name="connsiteY3" fmla="*/ 906337 h 906337"/>
                    <a:gd name="connsiteX4" fmla="*/ 2730 w 820961"/>
                    <a:gd name="connsiteY4" fmla="*/ 4344 h 906337"/>
                    <a:gd name="connsiteX5" fmla="*/ 151150 w 820961"/>
                    <a:gd name="connsiteY5" fmla="*/ 2963 h 906337"/>
                    <a:gd name="connsiteX6" fmla="*/ 305177 w 820961"/>
                    <a:gd name="connsiteY6" fmla="*/ 663 h 906337"/>
                    <a:gd name="connsiteX0" fmla="*/ 305177 w 827139"/>
                    <a:gd name="connsiteY0" fmla="*/ 615 h 906984"/>
                    <a:gd name="connsiteX1" fmla="*/ 820961 w 827139"/>
                    <a:gd name="connsiteY1" fmla="*/ 151271 h 906984"/>
                    <a:gd name="connsiteX2" fmla="*/ 0 w 827139"/>
                    <a:gd name="connsiteY2" fmla="*/ 906289 h 906984"/>
                    <a:gd name="connsiteX3" fmla="*/ 2730 w 827139"/>
                    <a:gd name="connsiteY3" fmla="*/ 4296 h 906984"/>
                    <a:gd name="connsiteX4" fmla="*/ 151150 w 827139"/>
                    <a:gd name="connsiteY4" fmla="*/ 2915 h 906984"/>
                    <a:gd name="connsiteX5" fmla="*/ 305177 w 827139"/>
                    <a:gd name="connsiteY5" fmla="*/ 615 h 906984"/>
                    <a:gd name="connsiteX0" fmla="*/ 305177 w 827139"/>
                    <a:gd name="connsiteY0" fmla="*/ 615 h 906289"/>
                    <a:gd name="connsiteX1" fmla="*/ 820961 w 827139"/>
                    <a:gd name="connsiteY1" fmla="*/ 151271 h 906289"/>
                    <a:gd name="connsiteX2" fmla="*/ 0 w 827139"/>
                    <a:gd name="connsiteY2" fmla="*/ 906289 h 906289"/>
                    <a:gd name="connsiteX3" fmla="*/ 2730 w 827139"/>
                    <a:gd name="connsiteY3" fmla="*/ 4296 h 906289"/>
                    <a:gd name="connsiteX4" fmla="*/ 151150 w 827139"/>
                    <a:gd name="connsiteY4" fmla="*/ 2915 h 906289"/>
                    <a:gd name="connsiteX5" fmla="*/ 305177 w 827139"/>
                    <a:gd name="connsiteY5" fmla="*/ 615 h 906289"/>
                    <a:gd name="connsiteX0" fmla="*/ 305177 w 827139"/>
                    <a:gd name="connsiteY0" fmla="*/ 615 h 906289"/>
                    <a:gd name="connsiteX1" fmla="*/ 820961 w 827139"/>
                    <a:gd name="connsiteY1" fmla="*/ 151271 h 906289"/>
                    <a:gd name="connsiteX2" fmla="*/ 0 w 827139"/>
                    <a:gd name="connsiteY2" fmla="*/ 906289 h 906289"/>
                    <a:gd name="connsiteX3" fmla="*/ 2730 w 827139"/>
                    <a:gd name="connsiteY3" fmla="*/ 4296 h 906289"/>
                    <a:gd name="connsiteX4" fmla="*/ 151150 w 827139"/>
                    <a:gd name="connsiteY4" fmla="*/ 2915 h 906289"/>
                    <a:gd name="connsiteX5" fmla="*/ 305177 w 827139"/>
                    <a:gd name="connsiteY5" fmla="*/ 615 h 906289"/>
                    <a:gd name="connsiteX0" fmla="*/ 305177 w 825027"/>
                    <a:gd name="connsiteY0" fmla="*/ 403 h 906077"/>
                    <a:gd name="connsiteX1" fmla="*/ 820961 w 825027"/>
                    <a:gd name="connsiteY1" fmla="*/ 151059 h 906077"/>
                    <a:gd name="connsiteX2" fmla="*/ 0 w 825027"/>
                    <a:gd name="connsiteY2" fmla="*/ 906077 h 906077"/>
                    <a:gd name="connsiteX3" fmla="*/ 2730 w 825027"/>
                    <a:gd name="connsiteY3" fmla="*/ 4084 h 906077"/>
                    <a:gd name="connsiteX4" fmla="*/ 151150 w 825027"/>
                    <a:gd name="connsiteY4" fmla="*/ 2703 h 906077"/>
                    <a:gd name="connsiteX5" fmla="*/ 305177 w 825027"/>
                    <a:gd name="connsiteY5" fmla="*/ 403 h 906077"/>
                    <a:gd name="connsiteX0" fmla="*/ 305177 w 833111"/>
                    <a:gd name="connsiteY0" fmla="*/ 743 h 906417"/>
                    <a:gd name="connsiteX1" fmla="*/ 829153 w 833111"/>
                    <a:gd name="connsiteY1" fmla="*/ 139918 h 906417"/>
                    <a:gd name="connsiteX2" fmla="*/ 0 w 833111"/>
                    <a:gd name="connsiteY2" fmla="*/ 906417 h 906417"/>
                    <a:gd name="connsiteX3" fmla="*/ 2730 w 833111"/>
                    <a:gd name="connsiteY3" fmla="*/ 4424 h 906417"/>
                    <a:gd name="connsiteX4" fmla="*/ 151150 w 833111"/>
                    <a:gd name="connsiteY4" fmla="*/ 3043 h 906417"/>
                    <a:gd name="connsiteX5" fmla="*/ 305177 w 833111"/>
                    <a:gd name="connsiteY5" fmla="*/ 743 h 906417"/>
                    <a:gd name="connsiteX0" fmla="*/ 305177 w 833111"/>
                    <a:gd name="connsiteY0" fmla="*/ 743 h 906417"/>
                    <a:gd name="connsiteX1" fmla="*/ 829153 w 833111"/>
                    <a:gd name="connsiteY1" fmla="*/ 139918 h 906417"/>
                    <a:gd name="connsiteX2" fmla="*/ 0 w 833111"/>
                    <a:gd name="connsiteY2" fmla="*/ 906417 h 906417"/>
                    <a:gd name="connsiteX3" fmla="*/ 2730 w 833111"/>
                    <a:gd name="connsiteY3" fmla="*/ 111200 h 906417"/>
                    <a:gd name="connsiteX4" fmla="*/ 151150 w 833111"/>
                    <a:gd name="connsiteY4" fmla="*/ 3043 h 906417"/>
                    <a:gd name="connsiteX5" fmla="*/ 305177 w 833111"/>
                    <a:gd name="connsiteY5" fmla="*/ 743 h 906417"/>
                    <a:gd name="connsiteX0" fmla="*/ 305177 w 833111"/>
                    <a:gd name="connsiteY0" fmla="*/ 743 h 906417"/>
                    <a:gd name="connsiteX1" fmla="*/ 829153 w 833111"/>
                    <a:gd name="connsiteY1" fmla="*/ 139918 h 906417"/>
                    <a:gd name="connsiteX2" fmla="*/ 0 w 833111"/>
                    <a:gd name="connsiteY2" fmla="*/ 906417 h 906417"/>
                    <a:gd name="connsiteX3" fmla="*/ 2730 w 833111"/>
                    <a:gd name="connsiteY3" fmla="*/ 111200 h 906417"/>
                    <a:gd name="connsiteX4" fmla="*/ 305177 w 833111"/>
                    <a:gd name="connsiteY4" fmla="*/ 743 h 906417"/>
                    <a:gd name="connsiteX0" fmla="*/ 310200 w 833176"/>
                    <a:gd name="connsiteY0" fmla="*/ 32254 h 845711"/>
                    <a:gd name="connsiteX1" fmla="*/ 829153 w 833176"/>
                    <a:gd name="connsiteY1" fmla="*/ 79212 h 845711"/>
                    <a:gd name="connsiteX2" fmla="*/ 0 w 833176"/>
                    <a:gd name="connsiteY2" fmla="*/ 845711 h 845711"/>
                    <a:gd name="connsiteX3" fmla="*/ 2730 w 833176"/>
                    <a:gd name="connsiteY3" fmla="*/ 50494 h 845711"/>
                    <a:gd name="connsiteX4" fmla="*/ 310200 w 833176"/>
                    <a:gd name="connsiteY4" fmla="*/ 32254 h 845711"/>
                    <a:gd name="connsiteX0" fmla="*/ 310200 w 833176"/>
                    <a:gd name="connsiteY0" fmla="*/ 32254 h 845711"/>
                    <a:gd name="connsiteX1" fmla="*/ 829153 w 833176"/>
                    <a:gd name="connsiteY1" fmla="*/ 79212 h 845711"/>
                    <a:gd name="connsiteX2" fmla="*/ 0 w 833176"/>
                    <a:gd name="connsiteY2" fmla="*/ 845711 h 845711"/>
                    <a:gd name="connsiteX3" fmla="*/ 2730 w 833176"/>
                    <a:gd name="connsiteY3" fmla="*/ 118441 h 845711"/>
                    <a:gd name="connsiteX4" fmla="*/ 310200 w 833176"/>
                    <a:gd name="connsiteY4" fmla="*/ 32254 h 845711"/>
                    <a:gd name="connsiteX0" fmla="*/ 325269 w 833385"/>
                    <a:gd name="connsiteY0" fmla="*/ 76086 h 826448"/>
                    <a:gd name="connsiteX1" fmla="*/ 829153 w 833385"/>
                    <a:gd name="connsiteY1" fmla="*/ 59949 h 826448"/>
                    <a:gd name="connsiteX2" fmla="*/ 0 w 833385"/>
                    <a:gd name="connsiteY2" fmla="*/ 826448 h 826448"/>
                    <a:gd name="connsiteX3" fmla="*/ 2730 w 833385"/>
                    <a:gd name="connsiteY3" fmla="*/ 99178 h 826448"/>
                    <a:gd name="connsiteX4" fmla="*/ 325269 w 833385"/>
                    <a:gd name="connsiteY4" fmla="*/ 76086 h 826448"/>
                    <a:gd name="connsiteX0" fmla="*/ 325269 w 833385"/>
                    <a:gd name="connsiteY0" fmla="*/ 76086 h 826448"/>
                    <a:gd name="connsiteX1" fmla="*/ 829153 w 833385"/>
                    <a:gd name="connsiteY1" fmla="*/ 59949 h 826448"/>
                    <a:gd name="connsiteX2" fmla="*/ 0 w 833385"/>
                    <a:gd name="connsiteY2" fmla="*/ 826448 h 826448"/>
                    <a:gd name="connsiteX3" fmla="*/ 2730 w 833385"/>
                    <a:gd name="connsiteY3" fmla="*/ 55498 h 826448"/>
                    <a:gd name="connsiteX4" fmla="*/ 325269 w 833385"/>
                    <a:gd name="connsiteY4" fmla="*/ 76086 h 826448"/>
                    <a:gd name="connsiteX0" fmla="*/ 325269 w 832619"/>
                    <a:gd name="connsiteY0" fmla="*/ 79141 h 829503"/>
                    <a:gd name="connsiteX1" fmla="*/ 829153 w 832619"/>
                    <a:gd name="connsiteY1" fmla="*/ 63004 h 829503"/>
                    <a:gd name="connsiteX2" fmla="*/ 0 w 832619"/>
                    <a:gd name="connsiteY2" fmla="*/ 829503 h 829503"/>
                    <a:gd name="connsiteX3" fmla="*/ 2730 w 832619"/>
                    <a:gd name="connsiteY3" fmla="*/ 58553 h 829503"/>
                    <a:gd name="connsiteX4" fmla="*/ 325269 w 832619"/>
                    <a:gd name="connsiteY4" fmla="*/ 79141 h 829503"/>
                    <a:gd name="connsiteX0" fmla="*/ 360432 w 833005"/>
                    <a:gd name="connsiteY0" fmla="*/ 65047 h 834823"/>
                    <a:gd name="connsiteX1" fmla="*/ 829153 w 833005"/>
                    <a:gd name="connsiteY1" fmla="*/ 68324 h 834823"/>
                    <a:gd name="connsiteX2" fmla="*/ 0 w 833005"/>
                    <a:gd name="connsiteY2" fmla="*/ 834823 h 834823"/>
                    <a:gd name="connsiteX3" fmla="*/ 2730 w 833005"/>
                    <a:gd name="connsiteY3" fmla="*/ 63873 h 834823"/>
                    <a:gd name="connsiteX4" fmla="*/ 360432 w 833005"/>
                    <a:gd name="connsiteY4" fmla="*/ 65047 h 834823"/>
                    <a:gd name="connsiteX0" fmla="*/ 380524 w 833267"/>
                    <a:gd name="connsiteY0" fmla="*/ 51868 h 841058"/>
                    <a:gd name="connsiteX1" fmla="*/ 829153 w 833267"/>
                    <a:gd name="connsiteY1" fmla="*/ 74559 h 841058"/>
                    <a:gd name="connsiteX2" fmla="*/ 0 w 833267"/>
                    <a:gd name="connsiteY2" fmla="*/ 841058 h 841058"/>
                    <a:gd name="connsiteX3" fmla="*/ 2730 w 833267"/>
                    <a:gd name="connsiteY3" fmla="*/ 70108 h 841058"/>
                    <a:gd name="connsiteX4" fmla="*/ 380524 w 833267"/>
                    <a:gd name="connsiteY4" fmla="*/ 51868 h 841058"/>
                    <a:gd name="connsiteX0" fmla="*/ 380524 w 833010"/>
                    <a:gd name="connsiteY0" fmla="*/ 53270 h 842460"/>
                    <a:gd name="connsiteX1" fmla="*/ 829153 w 833010"/>
                    <a:gd name="connsiteY1" fmla="*/ 75961 h 842460"/>
                    <a:gd name="connsiteX2" fmla="*/ 0 w 833010"/>
                    <a:gd name="connsiteY2" fmla="*/ 842460 h 842460"/>
                    <a:gd name="connsiteX3" fmla="*/ 2730 w 833010"/>
                    <a:gd name="connsiteY3" fmla="*/ 71510 h 842460"/>
                    <a:gd name="connsiteX4" fmla="*/ 380524 w 833010"/>
                    <a:gd name="connsiteY4" fmla="*/ 53270 h 8424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33010" h="842460">
                      <a:moveTo>
                        <a:pt x="380524" y="53270"/>
                      </a:moveTo>
                      <a:cubicBezTo>
                        <a:pt x="590517" y="30772"/>
                        <a:pt x="869094" y="-66375"/>
                        <a:pt x="829153" y="75961"/>
                      </a:cubicBezTo>
                      <a:cubicBezTo>
                        <a:pt x="819246" y="249869"/>
                        <a:pt x="515907" y="795199"/>
                        <a:pt x="0" y="842460"/>
                      </a:cubicBezTo>
                      <a:lnTo>
                        <a:pt x="2730" y="71510"/>
                      </a:lnTo>
                      <a:cubicBezTo>
                        <a:pt x="110243" y="78373"/>
                        <a:pt x="170531" y="75768"/>
                        <a:pt x="380524" y="53270"/>
                      </a:cubicBezTo>
                      <a:close/>
                    </a:path>
                  </a:pathLst>
                </a:custGeom>
                <a:solidFill>
                  <a:srgbClr val="FFFFFF">
                    <a:alpha val="40000"/>
                  </a:srgb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46" name="台形 731">
                <a:extLst>
                  <a:ext uri="{FF2B5EF4-FFF2-40B4-BE49-F238E27FC236}">
                    <a16:creationId xmlns:a16="http://schemas.microsoft.com/office/drawing/2014/main" id="{ED13E769-27C2-4E41-BD7B-3CB21BD56DFD}"/>
                  </a:ext>
                </a:extLst>
              </p:cNvPr>
              <p:cNvSpPr/>
              <p:nvPr/>
            </p:nvSpPr>
            <p:spPr>
              <a:xfrm rot="10800000" flipV="1">
                <a:off x="7773780" y="2393207"/>
                <a:ext cx="285796" cy="1111993"/>
              </a:xfrm>
              <a:custGeom>
                <a:avLst/>
                <a:gdLst>
                  <a:gd name="connsiteX0" fmla="*/ 0 w 184781"/>
                  <a:gd name="connsiteY0" fmla="*/ 551112 h 551112"/>
                  <a:gd name="connsiteX1" fmla="*/ 50098 w 184781"/>
                  <a:gd name="connsiteY1" fmla="*/ 0 h 551112"/>
                  <a:gd name="connsiteX2" fmla="*/ 134683 w 184781"/>
                  <a:gd name="connsiteY2" fmla="*/ 0 h 551112"/>
                  <a:gd name="connsiteX3" fmla="*/ 184781 w 184781"/>
                  <a:gd name="connsiteY3" fmla="*/ 551112 h 551112"/>
                  <a:gd name="connsiteX4" fmla="*/ 0 w 184781"/>
                  <a:gd name="connsiteY4" fmla="*/ 551112 h 551112"/>
                  <a:gd name="connsiteX0" fmla="*/ 0 w 184781"/>
                  <a:gd name="connsiteY0" fmla="*/ 551112 h 551112"/>
                  <a:gd name="connsiteX1" fmla="*/ 50098 w 184781"/>
                  <a:gd name="connsiteY1" fmla="*/ 0 h 551112"/>
                  <a:gd name="connsiteX2" fmla="*/ 134683 w 184781"/>
                  <a:gd name="connsiteY2" fmla="*/ 0 h 551112"/>
                  <a:gd name="connsiteX3" fmla="*/ 184781 w 184781"/>
                  <a:gd name="connsiteY3" fmla="*/ 551112 h 551112"/>
                  <a:gd name="connsiteX4" fmla="*/ 90759 w 184781"/>
                  <a:gd name="connsiteY4" fmla="*/ 549928 h 551112"/>
                  <a:gd name="connsiteX5" fmla="*/ 0 w 184781"/>
                  <a:gd name="connsiteY5" fmla="*/ 551112 h 551112"/>
                  <a:gd name="connsiteX0" fmla="*/ 0 w 184781"/>
                  <a:gd name="connsiteY0" fmla="*/ 551112 h 685660"/>
                  <a:gd name="connsiteX1" fmla="*/ 50098 w 184781"/>
                  <a:gd name="connsiteY1" fmla="*/ 0 h 685660"/>
                  <a:gd name="connsiteX2" fmla="*/ 134683 w 184781"/>
                  <a:gd name="connsiteY2" fmla="*/ 0 h 685660"/>
                  <a:gd name="connsiteX3" fmla="*/ 184781 w 184781"/>
                  <a:gd name="connsiteY3" fmla="*/ 551112 h 685660"/>
                  <a:gd name="connsiteX4" fmla="*/ 81234 w 184781"/>
                  <a:gd name="connsiteY4" fmla="*/ 685660 h 685660"/>
                  <a:gd name="connsiteX5" fmla="*/ 0 w 184781"/>
                  <a:gd name="connsiteY5" fmla="*/ 551112 h 685660"/>
                  <a:gd name="connsiteX0" fmla="*/ 0 w 184781"/>
                  <a:gd name="connsiteY0" fmla="*/ 551112 h 685660"/>
                  <a:gd name="connsiteX1" fmla="*/ 50098 w 184781"/>
                  <a:gd name="connsiteY1" fmla="*/ 0 h 685660"/>
                  <a:gd name="connsiteX2" fmla="*/ 134683 w 184781"/>
                  <a:gd name="connsiteY2" fmla="*/ 0 h 685660"/>
                  <a:gd name="connsiteX3" fmla="*/ 184781 w 184781"/>
                  <a:gd name="connsiteY3" fmla="*/ 551112 h 685660"/>
                  <a:gd name="connsiteX4" fmla="*/ 96509 w 184781"/>
                  <a:gd name="connsiteY4" fmla="*/ 685660 h 685660"/>
                  <a:gd name="connsiteX5" fmla="*/ 0 w 184781"/>
                  <a:gd name="connsiteY5" fmla="*/ 551112 h 685660"/>
                  <a:gd name="connsiteX0" fmla="*/ 0 w 184781"/>
                  <a:gd name="connsiteY0" fmla="*/ 551112 h 685660"/>
                  <a:gd name="connsiteX1" fmla="*/ 50098 w 184781"/>
                  <a:gd name="connsiteY1" fmla="*/ 0 h 685660"/>
                  <a:gd name="connsiteX2" fmla="*/ 134683 w 184781"/>
                  <a:gd name="connsiteY2" fmla="*/ 0 h 685660"/>
                  <a:gd name="connsiteX3" fmla="*/ 184781 w 184781"/>
                  <a:gd name="connsiteY3" fmla="*/ 551112 h 685660"/>
                  <a:gd name="connsiteX4" fmla="*/ 89962 w 184781"/>
                  <a:gd name="connsiteY4" fmla="*/ 685660 h 685660"/>
                  <a:gd name="connsiteX5" fmla="*/ 0 w 184781"/>
                  <a:gd name="connsiteY5" fmla="*/ 551112 h 685660"/>
                  <a:gd name="connsiteX0" fmla="*/ 0 w 198992"/>
                  <a:gd name="connsiteY0" fmla="*/ 551112 h 685660"/>
                  <a:gd name="connsiteX1" fmla="*/ 50098 w 198992"/>
                  <a:gd name="connsiteY1" fmla="*/ 0 h 685660"/>
                  <a:gd name="connsiteX2" fmla="*/ 134683 w 198992"/>
                  <a:gd name="connsiteY2" fmla="*/ 0 h 685660"/>
                  <a:gd name="connsiteX3" fmla="*/ 198992 w 198992"/>
                  <a:gd name="connsiteY3" fmla="*/ 612341 h 685660"/>
                  <a:gd name="connsiteX4" fmla="*/ 89962 w 198992"/>
                  <a:gd name="connsiteY4" fmla="*/ 685660 h 685660"/>
                  <a:gd name="connsiteX5" fmla="*/ 0 w 198992"/>
                  <a:gd name="connsiteY5" fmla="*/ 551112 h 685660"/>
                  <a:gd name="connsiteX0" fmla="*/ 0 w 216756"/>
                  <a:gd name="connsiteY0" fmla="*/ 618037 h 685660"/>
                  <a:gd name="connsiteX1" fmla="*/ 67862 w 216756"/>
                  <a:gd name="connsiteY1" fmla="*/ 0 h 685660"/>
                  <a:gd name="connsiteX2" fmla="*/ 152447 w 216756"/>
                  <a:gd name="connsiteY2" fmla="*/ 0 h 685660"/>
                  <a:gd name="connsiteX3" fmla="*/ 216756 w 216756"/>
                  <a:gd name="connsiteY3" fmla="*/ 612341 h 685660"/>
                  <a:gd name="connsiteX4" fmla="*/ 107726 w 216756"/>
                  <a:gd name="connsiteY4" fmla="*/ 685660 h 685660"/>
                  <a:gd name="connsiteX5" fmla="*/ 0 w 216756"/>
                  <a:gd name="connsiteY5" fmla="*/ 618037 h 685660"/>
                  <a:gd name="connsiteX0" fmla="*/ 0 w 216756"/>
                  <a:gd name="connsiteY0" fmla="*/ 613765 h 685660"/>
                  <a:gd name="connsiteX1" fmla="*/ 67862 w 216756"/>
                  <a:gd name="connsiteY1" fmla="*/ 0 h 685660"/>
                  <a:gd name="connsiteX2" fmla="*/ 152447 w 216756"/>
                  <a:gd name="connsiteY2" fmla="*/ 0 h 685660"/>
                  <a:gd name="connsiteX3" fmla="*/ 216756 w 216756"/>
                  <a:gd name="connsiteY3" fmla="*/ 612341 h 685660"/>
                  <a:gd name="connsiteX4" fmla="*/ 107726 w 216756"/>
                  <a:gd name="connsiteY4" fmla="*/ 685660 h 685660"/>
                  <a:gd name="connsiteX5" fmla="*/ 0 w 216756"/>
                  <a:gd name="connsiteY5" fmla="*/ 613765 h 685660"/>
                  <a:gd name="connsiteX0" fmla="*/ 0 w 214980"/>
                  <a:gd name="connsiteY0" fmla="*/ 592406 h 685660"/>
                  <a:gd name="connsiteX1" fmla="*/ 66086 w 214980"/>
                  <a:gd name="connsiteY1" fmla="*/ 0 h 685660"/>
                  <a:gd name="connsiteX2" fmla="*/ 150671 w 214980"/>
                  <a:gd name="connsiteY2" fmla="*/ 0 h 685660"/>
                  <a:gd name="connsiteX3" fmla="*/ 214980 w 214980"/>
                  <a:gd name="connsiteY3" fmla="*/ 612341 h 685660"/>
                  <a:gd name="connsiteX4" fmla="*/ 105950 w 214980"/>
                  <a:gd name="connsiteY4" fmla="*/ 685660 h 685660"/>
                  <a:gd name="connsiteX5" fmla="*/ 0 w 214980"/>
                  <a:gd name="connsiteY5" fmla="*/ 592406 h 685660"/>
                  <a:gd name="connsiteX0" fmla="*/ 0 w 213204"/>
                  <a:gd name="connsiteY0" fmla="*/ 592406 h 685660"/>
                  <a:gd name="connsiteX1" fmla="*/ 66086 w 213204"/>
                  <a:gd name="connsiteY1" fmla="*/ 0 h 685660"/>
                  <a:gd name="connsiteX2" fmla="*/ 150671 w 213204"/>
                  <a:gd name="connsiteY2" fmla="*/ 0 h 685660"/>
                  <a:gd name="connsiteX3" fmla="*/ 213204 w 213204"/>
                  <a:gd name="connsiteY3" fmla="*/ 585286 h 685660"/>
                  <a:gd name="connsiteX4" fmla="*/ 105950 w 213204"/>
                  <a:gd name="connsiteY4" fmla="*/ 685660 h 685660"/>
                  <a:gd name="connsiteX5" fmla="*/ 0 w 213204"/>
                  <a:gd name="connsiteY5" fmla="*/ 592406 h 6856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13204" h="685660">
                    <a:moveTo>
                      <a:pt x="0" y="592406"/>
                    </a:moveTo>
                    <a:lnTo>
                      <a:pt x="66086" y="0"/>
                    </a:lnTo>
                    <a:lnTo>
                      <a:pt x="150671" y="0"/>
                    </a:lnTo>
                    <a:lnTo>
                      <a:pt x="213204" y="585286"/>
                    </a:lnTo>
                    <a:lnTo>
                      <a:pt x="105950" y="685660"/>
                    </a:lnTo>
                    <a:lnTo>
                      <a:pt x="0" y="592406"/>
                    </a:lnTo>
                    <a:close/>
                  </a:path>
                </a:pathLst>
              </a:custGeom>
              <a:pattFill prst="wdUpDiag">
                <a:fgClr>
                  <a:schemeClr val="accent1">
                    <a:lumMod val="60000"/>
                    <a:lumOff val="40000"/>
                  </a:schemeClr>
                </a:fgClr>
                <a:bgClr>
                  <a:schemeClr val="accent5">
                    <a:lumMod val="75000"/>
                  </a:scheme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47" name="台形 346">
                <a:extLst>
                  <a:ext uri="{FF2B5EF4-FFF2-40B4-BE49-F238E27FC236}">
                    <a16:creationId xmlns:a16="http://schemas.microsoft.com/office/drawing/2014/main" id="{70B2822F-5DC9-4237-A563-F810553215DE}"/>
                  </a:ext>
                </a:extLst>
              </p:cNvPr>
              <p:cNvSpPr/>
              <p:nvPr/>
            </p:nvSpPr>
            <p:spPr>
              <a:xfrm rot="10800000">
                <a:off x="7793019" y="2260296"/>
                <a:ext cx="247318" cy="202452"/>
              </a:xfrm>
              <a:prstGeom prst="trapezoid">
                <a:avLst>
                  <a:gd name="adj" fmla="val 27112"/>
                </a:avLst>
              </a:prstGeom>
              <a:pattFill prst="wdUpDiag">
                <a:fgClr>
                  <a:schemeClr val="accent1">
                    <a:lumMod val="60000"/>
                    <a:lumOff val="40000"/>
                  </a:schemeClr>
                </a:fgClr>
                <a:bgClr>
                  <a:schemeClr val="accent5">
                    <a:lumMod val="75000"/>
                  </a:scheme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53" name="平行四辺形 160">
                <a:extLst>
                  <a:ext uri="{FF2B5EF4-FFF2-40B4-BE49-F238E27FC236}">
                    <a16:creationId xmlns:a16="http://schemas.microsoft.com/office/drawing/2014/main" id="{4431D77D-59F6-49C7-8F46-427007392515}"/>
                  </a:ext>
                </a:extLst>
              </p:cNvPr>
              <p:cNvSpPr/>
              <p:nvPr/>
            </p:nvSpPr>
            <p:spPr>
              <a:xfrm>
                <a:off x="7578955" y="2211448"/>
                <a:ext cx="341845" cy="332267"/>
              </a:xfrm>
              <a:custGeom>
                <a:avLst/>
                <a:gdLst>
                  <a:gd name="connsiteX0" fmla="*/ 0 w 375181"/>
                  <a:gd name="connsiteY0" fmla="*/ 202452 h 202452"/>
                  <a:gd name="connsiteX1" fmla="*/ 131819 w 375181"/>
                  <a:gd name="connsiteY1" fmla="*/ 0 h 202452"/>
                  <a:gd name="connsiteX2" fmla="*/ 375181 w 375181"/>
                  <a:gd name="connsiteY2" fmla="*/ 0 h 202452"/>
                  <a:gd name="connsiteX3" fmla="*/ 243362 w 375181"/>
                  <a:gd name="connsiteY3" fmla="*/ 202452 h 202452"/>
                  <a:gd name="connsiteX4" fmla="*/ 0 w 375181"/>
                  <a:gd name="connsiteY4" fmla="*/ 202452 h 202452"/>
                  <a:gd name="connsiteX0" fmla="*/ 0 w 375181"/>
                  <a:gd name="connsiteY0" fmla="*/ 252458 h 252458"/>
                  <a:gd name="connsiteX1" fmla="*/ 148488 w 375181"/>
                  <a:gd name="connsiteY1" fmla="*/ 0 h 252458"/>
                  <a:gd name="connsiteX2" fmla="*/ 375181 w 375181"/>
                  <a:gd name="connsiteY2" fmla="*/ 50006 h 252458"/>
                  <a:gd name="connsiteX3" fmla="*/ 243362 w 375181"/>
                  <a:gd name="connsiteY3" fmla="*/ 252458 h 252458"/>
                  <a:gd name="connsiteX4" fmla="*/ 0 w 375181"/>
                  <a:gd name="connsiteY4" fmla="*/ 252458 h 252458"/>
                  <a:gd name="connsiteX0" fmla="*/ 0 w 341844"/>
                  <a:gd name="connsiteY0" fmla="*/ 126252 h 252458"/>
                  <a:gd name="connsiteX1" fmla="*/ 115151 w 341844"/>
                  <a:gd name="connsiteY1" fmla="*/ 0 h 252458"/>
                  <a:gd name="connsiteX2" fmla="*/ 341844 w 341844"/>
                  <a:gd name="connsiteY2" fmla="*/ 50006 h 252458"/>
                  <a:gd name="connsiteX3" fmla="*/ 210025 w 341844"/>
                  <a:gd name="connsiteY3" fmla="*/ 252458 h 252458"/>
                  <a:gd name="connsiteX4" fmla="*/ 0 w 341844"/>
                  <a:gd name="connsiteY4" fmla="*/ 126252 h 252458"/>
                  <a:gd name="connsiteX0" fmla="*/ 0 w 341844"/>
                  <a:gd name="connsiteY0" fmla="*/ 126252 h 295321"/>
                  <a:gd name="connsiteX1" fmla="*/ 115151 w 341844"/>
                  <a:gd name="connsiteY1" fmla="*/ 0 h 295321"/>
                  <a:gd name="connsiteX2" fmla="*/ 341844 w 341844"/>
                  <a:gd name="connsiteY2" fmla="*/ 50006 h 295321"/>
                  <a:gd name="connsiteX3" fmla="*/ 143351 w 341844"/>
                  <a:gd name="connsiteY3" fmla="*/ 295321 h 295321"/>
                  <a:gd name="connsiteX4" fmla="*/ 0 w 341844"/>
                  <a:gd name="connsiteY4" fmla="*/ 126252 h 2953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1844" h="295321">
                    <a:moveTo>
                      <a:pt x="0" y="126252"/>
                    </a:moveTo>
                    <a:lnTo>
                      <a:pt x="115151" y="0"/>
                    </a:lnTo>
                    <a:lnTo>
                      <a:pt x="341844" y="50006"/>
                    </a:lnTo>
                    <a:lnTo>
                      <a:pt x="143351" y="295321"/>
                    </a:lnTo>
                    <a:lnTo>
                      <a:pt x="0" y="126252"/>
                    </a:lnTo>
                    <a:close/>
                  </a:path>
                </a:pathLst>
              </a:custGeom>
              <a:solidFill>
                <a:srgbClr val="000000">
                  <a:alpha val="50196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54" name="平行四辺形 160">
                <a:extLst>
                  <a:ext uri="{FF2B5EF4-FFF2-40B4-BE49-F238E27FC236}">
                    <a16:creationId xmlns:a16="http://schemas.microsoft.com/office/drawing/2014/main" id="{2347573C-AE85-4D26-B696-5542FC68D19F}"/>
                  </a:ext>
                </a:extLst>
              </p:cNvPr>
              <p:cNvSpPr/>
              <p:nvPr/>
            </p:nvSpPr>
            <p:spPr>
              <a:xfrm flipH="1">
                <a:off x="7912556" y="2211448"/>
                <a:ext cx="341845" cy="332267"/>
              </a:xfrm>
              <a:custGeom>
                <a:avLst/>
                <a:gdLst>
                  <a:gd name="connsiteX0" fmla="*/ 0 w 375181"/>
                  <a:gd name="connsiteY0" fmla="*/ 202452 h 202452"/>
                  <a:gd name="connsiteX1" fmla="*/ 131819 w 375181"/>
                  <a:gd name="connsiteY1" fmla="*/ 0 h 202452"/>
                  <a:gd name="connsiteX2" fmla="*/ 375181 w 375181"/>
                  <a:gd name="connsiteY2" fmla="*/ 0 h 202452"/>
                  <a:gd name="connsiteX3" fmla="*/ 243362 w 375181"/>
                  <a:gd name="connsiteY3" fmla="*/ 202452 h 202452"/>
                  <a:gd name="connsiteX4" fmla="*/ 0 w 375181"/>
                  <a:gd name="connsiteY4" fmla="*/ 202452 h 202452"/>
                  <a:gd name="connsiteX0" fmla="*/ 0 w 375181"/>
                  <a:gd name="connsiteY0" fmla="*/ 252458 h 252458"/>
                  <a:gd name="connsiteX1" fmla="*/ 148488 w 375181"/>
                  <a:gd name="connsiteY1" fmla="*/ 0 h 252458"/>
                  <a:gd name="connsiteX2" fmla="*/ 375181 w 375181"/>
                  <a:gd name="connsiteY2" fmla="*/ 50006 h 252458"/>
                  <a:gd name="connsiteX3" fmla="*/ 243362 w 375181"/>
                  <a:gd name="connsiteY3" fmla="*/ 252458 h 252458"/>
                  <a:gd name="connsiteX4" fmla="*/ 0 w 375181"/>
                  <a:gd name="connsiteY4" fmla="*/ 252458 h 252458"/>
                  <a:gd name="connsiteX0" fmla="*/ 0 w 341844"/>
                  <a:gd name="connsiteY0" fmla="*/ 126252 h 252458"/>
                  <a:gd name="connsiteX1" fmla="*/ 115151 w 341844"/>
                  <a:gd name="connsiteY1" fmla="*/ 0 h 252458"/>
                  <a:gd name="connsiteX2" fmla="*/ 341844 w 341844"/>
                  <a:gd name="connsiteY2" fmla="*/ 50006 h 252458"/>
                  <a:gd name="connsiteX3" fmla="*/ 210025 w 341844"/>
                  <a:gd name="connsiteY3" fmla="*/ 252458 h 252458"/>
                  <a:gd name="connsiteX4" fmla="*/ 0 w 341844"/>
                  <a:gd name="connsiteY4" fmla="*/ 126252 h 252458"/>
                  <a:gd name="connsiteX0" fmla="*/ 0 w 341844"/>
                  <a:gd name="connsiteY0" fmla="*/ 126252 h 295321"/>
                  <a:gd name="connsiteX1" fmla="*/ 115151 w 341844"/>
                  <a:gd name="connsiteY1" fmla="*/ 0 h 295321"/>
                  <a:gd name="connsiteX2" fmla="*/ 341844 w 341844"/>
                  <a:gd name="connsiteY2" fmla="*/ 50006 h 295321"/>
                  <a:gd name="connsiteX3" fmla="*/ 143351 w 341844"/>
                  <a:gd name="connsiteY3" fmla="*/ 295321 h 295321"/>
                  <a:gd name="connsiteX4" fmla="*/ 0 w 341844"/>
                  <a:gd name="connsiteY4" fmla="*/ 126252 h 2953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1844" h="295321">
                    <a:moveTo>
                      <a:pt x="0" y="126252"/>
                    </a:moveTo>
                    <a:lnTo>
                      <a:pt x="115151" y="0"/>
                    </a:lnTo>
                    <a:lnTo>
                      <a:pt x="341844" y="50006"/>
                    </a:lnTo>
                    <a:lnTo>
                      <a:pt x="143351" y="295321"/>
                    </a:lnTo>
                    <a:lnTo>
                      <a:pt x="0" y="126252"/>
                    </a:lnTo>
                    <a:close/>
                  </a:path>
                </a:pathLst>
              </a:custGeom>
              <a:solidFill>
                <a:srgbClr val="000000">
                  <a:alpha val="50196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57" name="平行四辺形 160">
                <a:extLst>
                  <a:ext uri="{FF2B5EF4-FFF2-40B4-BE49-F238E27FC236}">
                    <a16:creationId xmlns:a16="http://schemas.microsoft.com/office/drawing/2014/main" id="{92869100-2430-4A24-A724-D8155A78E6ED}"/>
                  </a:ext>
                </a:extLst>
              </p:cNvPr>
              <p:cNvSpPr/>
              <p:nvPr/>
            </p:nvSpPr>
            <p:spPr>
              <a:xfrm>
                <a:off x="7578955" y="2210294"/>
                <a:ext cx="341845" cy="295321"/>
              </a:xfrm>
              <a:custGeom>
                <a:avLst/>
                <a:gdLst>
                  <a:gd name="connsiteX0" fmla="*/ 0 w 375181"/>
                  <a:gd name="connsiteY0" fmla="*/ 202452 h 202452"/>
                  <a:gd name="connsiteX1" fmla="*/ 131819 w 375181"/>
                  <a:gd name="connsiteY1" fmla="*/ 0 h 202452"/>
                  <a:gd name="connsiteX2" fmla="*/ 375181 w 375181"/>
                  <a:gd name="connsiteY2" fmla="*/ 0 h 202452"/>
                  <a:gd name="connsiteX3" fmla="*/ 243362 w 375181"/>
                  <a:gd name="connsiteY3" fmla="*/ 202452 h 202452"/>
                  <a:gd name="connsiteX4" fmla="*/ 0 w 375181"/>
                  <a:gd name="connsiteY4" fmla="*/ 202452 h 202452"/>
                  <a:gd name="connsiteX0" fmla="*/ 0 w 375181"/>
                  <a:gd name="connsiteY0" fmla="*/ 252458 h 252458"/>
                  <a:gd name="connsiteX1" fmla="*/ 148488 w 375181"/>
                  <a:gd name="connsiteY1" fmla="*/ 0 h 252458"/>
                  <a:gd name="connsiteX2" fmla="*/ 375181 w 375181"/>
                  <a:gd name="connsiteY2" fmla="*/ 50006 h 252458"/>
                  <a:gd name="connsiteX3" fmla="*/ 243362 w 375181"/>
                  <a:gd name="connsiteY3" fmla="*/ 252458 h 252458"/>
                  <a:gd name="connsiteX4" fmla="*/ 0 w 375181"/>
                  <a:gd name="connsiteY4" fmla="*/ 252458 h 252458"/>
                  <a:gd name="connsiteX0" fmla="*/ 0 w 341844"/>
                  <a:gd name="connsiteY0" fmla="*/ 126252 h 252458"/>
                  <a:gd name="connsiteX1" fmla="*/ 115151 w 341844"/>
                  <a:gd name="connsiteY1" fmla="*/ 0 h 252458"/>
                  <a:gd name="connsiteX2" fmla="*/ 341844 w 341844"/>
                  <a:gd name="connsiteY2" fmla="*/ 50006 h 252458"/>
                  <a:gd name="connsiteX3" fmla="*/ 210025 w 341844"/>
                  <a:gd name="connsiteY3" fmla="*/ 252458 h 252458"/>
                  <a:gd name="connsiteX4" fmla="*/ 0 w 341844"/>
                  <a:gd name="connsiteY4" fmla="*/ 126252 h 252458"/>
                  <a:gd name="connsiteX0" fmla="*/ 0 w 341844"/>
                  <a:gd name="connsiteY0" fmla="*/ 126252 h 295321"/>
                  <a:gd name="connsiteX1" fmla="*/ 115151 w 341844"/>
                  <a:gd name="connsiteY1" fmla="*/ 0 h 295321"/>
                  <a:gd name="connsiteX2" fmla="*/ 341844 w 341844"/>
                  <a:gd name="connsiteY2" fmla="*/ 50006 h 295321"/>
                  <a:gd name="connsiteX3" fmla="*/ 143351 w 341844"/>
                  <a:gd name="connsiteY3" fmla="*/ 295321 h 295321"/>
                  <a:gd name="connsiteX4" fmla="*/ 0 w 341844"/>
                  <a:gd name="connsiteY4" fmla="*/ 126252 h 2953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1844" h="295321">
                    <a:moveTo>
                      <a:pt x="0" y="126252"/>
                    </a:moveTo>
                    <a:lnTo>
                      <a:pt x="115151" y="0"/>
                    </a:lnTo>
                    <a:lnTo>
                      <a:pt x="341844" y="50006"/>
                    </a:lnTo>
                    <a:lnTo>
                      <a:pt x="143351" y="295321"/>
                    </a:lnTo>
                    <a:lnTo>
                      <a:pt x="0" y="126252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58" name="平行四辺形 160">
                <a:extLst>
                  <a:ext uri="{FF2B5EF4-FFF2-40B4-BE49-F238E27FC236}">
                    <a16:creationId xmlns:a16="http://schemas.microsoft.com/office/drawing/2014/main" id="{8F10C6BE-77D6-4051-9459-93E04C0C1927}"/>
                  </a:ext>
                </a:extLst>
              </p:cNvPr>
              <p:cNvSpPr/>
              <p:nvPr/>
            </p:nvSpPr>
            <p:spPr>
              <a:xfrm flipH="1">
                <a:off x="7912557" y="2210294"/>
                <a:ext cx="341845" cy="295321"/>
              </a:xfrm>
              <a:custGeom>
                <a:avLst/>
                <a:gdLst>
                  <a:gd name="connsiteX0" fmla="*/ 0 w 375181"/>
                  <a:gd name="connsiteY0" fmla="*/ 202452 h 202452"/>
                  <a:gd name="connsiteX1" fmla="*/ 131819 w 375181"/>
                  <a:gd name="connsiteY1" fmla="*/ 0 h 202452"/>
                  <a:gd name="connsiteX2" fmla="*/ 375181 w 375181"/>
                  <a:gd name="connsiteY2" fmla="*/ 0 h 202452"/>
                  <a:gd name="connsiteX3" fmla="*/ 243362 w 375181"/>
                  <a:gd name="connsiteY3" fmla="*/ 202452 h 202452"/>
                  <a:gd name="connsiteX4" fmla="*/ 0 w 375181"/>
                  <a:gd name="connsiteY4" fmla="*/ 202452 h 202452"/>
                  <a:gd name="connsiteX0" fmla="*/ 0 w 375181"/>
                  <a:gd name="connsiteY0" fmla="*/ 252458 h 252458"/>
                  <a:gd name="connsiteX1" fmla="*/ 148488 w 375181"/>
                  <a:gd name="connsiteY1" fmla="*/ 0 h 252458"/>
                  <a:gd name="connsiteX2" fmla="*/ 375181 w 375181"/>
                  <a:gd name="connsiteY2" fmla="*/ 50006 h 252458"/>
                  <a:gd name="connsiteX3" fmla="*/ 243362 w 375181"/>
                  <a:gd name="connsiteY3" fmla="*/ 252458 h 252458"/>
                  <a:gd name="connsiteX4" fmla="*/ 0 w 375181"/>
                  <a:gd name="connsiteY4" fmla="*/ 252458 h 252458"/>
                  <a:gd name="connsiteX0" fmla="*/ 0 w 341844"/>
                  <a:gd name="connsiteY0" fmla="*/ 126252 h 252458"/>
                  <a:gd name="connsiteX1" fmla="*/ 115151 w 341844"/>
                  <a:gd name="connsiteY1" fmla="*/ 0 h 252458"/>
                  <a:gd name="connsiteX2" fmla="*/ 341844 w 341844"/>
                  <a:gd name="connsiteY2" fmla="*/ 50006 h 252458"/>
                  <a:gd name="connsiteX3" fmla="*/ 210025 w 341844"/>
                  <a:gd name="connsiteY3" fmla="*/ 252458 h 252458"/>
                  <a:gd name="connsiteX4" fmla="*/ 0 w 341844"/>
                  <a:gd name="connsiteY4" fmla="*/ 126252 h 252458"/>
                  <a:gd name="connsiteX0" fmla="*/ 0 w 341844"/>
                  <a:gd name="connsiteY0" fmla="*/ 126252 h 295321"/>
                  <a:gd name="connsiteX1" fmla="*/ 115151 w 341844"/>
                  <a:gd name="connsiteY1" fmla="*/ 0 h 295321"/>
                  <a:gd name="connsiteX2" fmla="*/ 341844 w 341844"/>
                  <a:gd name="connsiteY2" fmla="*/ 50006 h 295321"/>
                  <a:gd name="connsiteX3" fmla="*/ 143351 w 341844"/>
                  <a:gd name="connsiteY3" fmla="*/ 295321 h 295321"/>
                  <a:gd name="connsiteX4" fmla="*/ 0 w 341844"/>
                  <a:gd name="connsiteY4" fmla="*/ 126252 h 2953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1844" h="295321">
                    <a:moveTo>
                      <a:pt x="0" y="126252"/>
                    </a:moveTo>
                    <a:lnTo>
                      <a:pt x="115151" y="0"/>
                    </a:lnTo>
                    <a:lnTo>
                      <a:pt x="341844" y="50006"/>
                    </a:lnTo>
                    <a:lnTo>
                      <a:pt x="143351" y="295321"/>
                    </a:lnTo>
                    <a:lnTo>
                      <a:pt x="0" y="126252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59" name="四角形: 上の 2 つの角を丸める 358">
                <a:extLst>
                  <a:ext uri="{FF2B5EF4-FFF2-40B4-BE49-F238E27FC236}">
                    <a16:creationId xmlns:a16="http://schemas.microsoft.com/office/drawing/2014/main" id="{1C8E6FDF-D636-4C46-AD36-650EA85A709B}"/>
                  </a:ext>
                </a:extLst>
              </p:cNvPr>
              <p:cNvSpPr/>
              <p:nvPr/>
            </p:nvSpPr>
            <p:spPr>
              <a:xfrm>
                <a:off x="8102656" y="2640275"/>
                <a:ext cx="314128" cy="332267"/>
              </a:xfrm>
              <a:prstGeom prst="round2SameRect">
                <a:avLst>
                  <a:gd name="adj1" fmla="val 0"/>
                  <a:gd name="adj2" fmla="val 27536"/>
                </a:avLst>
              </a:prstGeom>
              <a:solidFill>
                <a:schemeClr val="bg1">
                  <a:lumMod val="8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250" name="グループ化 249">
              <a:extLst>
                <a:ext uri="{FF2B5EF4-FFF2-40B4-BE49-F238E27FC236}">
                  <a16:creationId xmlns:a16="http://schemas.microsoft.com/office/drawing/2014/main" id="{46B6D740-5B2B-45B7-B482-206E210820B1}"/>
                </a:ext>
              </a:extLst>
            </p:cNvPr>
            <p:cNvGrpSpPr/>
            <p:nvPr/>
          </p:nvGrpSpPr>
          <p:grpSpPr>
            <a:xfrm>
              <a:off x="7417064" y="1265067"/>
              <a:ext cx="972825" cy="438634"/>
              <a:chOff x="7417064" y="1265067"/>
              <a:chExt cx="972825" cy="438634"/>
            </a:xfrm>
          </p:grpSpPr>
          <p:sp>
            <p:nvSpPr>
              <p:cNvPr id="251" name="月 250">
                <a:extLst>
                  <a:ext uri="{FF2B5EF4-FFF2-40B4-BE49-F238E27FC236}">
                    <a16:creationId xmlns:a16="http://schemas.microsoft.com/office/drawing/2014/main" id="{5451953B-93E4-4F05-AA81-06AD61D0AD38}"/>
                  </a:ext>
                </a:extLst>
              </p:cNvPr>
              <p:cNvSpPr/>
              <p:nvPr/>
            </p:nvSpPr>
            <p:spPr>
              <a:xfrm rot="15300000">
                <a:off x="7594424" y="1116446"/>
                <a:ext cx="56815" cy="354057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252" name="グループ化 251">
                <a:extLst>
                  <a:ext uri="{FF2B5EF4-FFF2-40B4-BE49-F238E27FC236}">
                    <a16:creationId xmlns:a16="http://schemas.microsoft.com/office/drawing/2014/main" id="{871C5757-210C-49BF-BD68-5AC94EB086AD}"/>
                  </a:ext>
                </a:extLst>
              </p:cNvPr>
              <p:cNvGrpSpPr/>
              <p:nvPr/>
            </p:nvGrpSpPr>
            <p:grpSpPr>
              <a:xfrm>
                <a:off x="7417064" y="1356742"/>
                <a:ext cx="972825" cy="346959"/>
                <a:chOff x="3315793" y="1523998"/>
                <a:chExt cx="934739" cy="333376"/>
              </a:xfrm>
            </p:grpSpPr>
            <p:sp>
              <p:nvSpPr>
                <p:cNvPr id="256" name="四角形: 上の 2 つの角を丸める 255">
                  <a:extLst>
                    <a:ext uri="{FF2B5EF4-FFF2-40B4-BE49-F238E27FC236}">
                      <a16:creationId xmlns:a16="http://schemas.microsoft.com/office/drawing/2014/main" id="{DC093EEC-415C-4D0D-8DA7-9004BBCCA0AA}"/>
                    </a:ext>
                  </a:extLst>
                </p:cNvPr>
                <p:cNvSpPr/>
                <p:nvPr/>
              </p:nvSpPr>
              <p:spPr>
                <a:xfrm>
                  <a:off x="3337225" y="1548879"/>
                  <a:ext cx="391812" cy="294446"/>
                </a:xfrm>
                <a:prstGeom prst="round2SameRect">
                  <a:avLst>
                    <a:gd name="adj1" fmla="val 17823"/>
                    <a:gd name="adj2" fmla="val 42965"/>
                  </a:avLst>
                </a:prstGeom>
                <a:solidFill>
                  <a:srgbClr val="00B0F0">
                    <a:alpha val="2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7" name="四角形: 上の 2 つの角を丸める 256">
                  <a:extLst>
                    <a:ext uri="{FF2B5EF4-FFF2-40B4-BE49-F238E27FC236}">
                      <a16:creationId xmlns:a16="http://schemas.microsoft.com/office/drawing/2014/main" id="{F3E85358-811F-4A67-A32A-052AD05C844E}"/>
                    </a:ext>
                  </a:extLst>
                </p:cNvPr>
                <p:cNvSpPr/>
                <p:nvPr/>
              </p:nvSpPr>
              <p:spPr>
                <a:xfrm>
                  <a:off x="3837288" y="1548879"/>
                  <a:ext cx="391812" cy="294446"/>
                </a:xfrm>
                <a:prstGeom prst="round2SameRect">
                  <a:avLst>
                    <a:gd name="adj1" fmla="val 17094"/>
                    <a:gd name="adj2" fmla="val 42965"/>
                  </a:avLst>
                </a:prstGeom>
                <a:solidFill>
                  <a:srgbClr val="00B0F0">
                    <a:alpha val="2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8" name="フリーフォーム: 図形 257">
                  <a:extLst>
                    <a:ext uri="{FF2B5EF4-FFF2-40B4-BE49-F238E27FC236}">
                      <a16:creationId xmlns:a16="http://schemas.microsoft.com/office/drawing/2014/main" id="{F760498C-23BF-4B30-BCA7-788683C9B578}"/>
                    </a:ext>
                  </a:extLst>
                </p:cNvPr>
                <p:cNvSpPr/>
                <p:nvPr/>
              </p:nvSpPr>
              <p:spPr>
                <a:xfrm>
                  <a:off x="3315793" y="1523998"/>
                  <a:ext cx="934739" cy="333376"/>
                </a:xfrm>
                <a:custGeom>
                  <a:avLst/>
                  <a:gdLst>
                    <a:gd name="connsiteX0" fmla="*/ 574982 w 934739"/>
                    <a:gd name="connsiteY0" fmla="*/ 41459 h 333376"/>
                    <a:gd name="connsiteX1" fmla="*/ 531020 w 934739"/>
                    <a:gd name="connsiteY1" fmla="*/ 85421 h 333376"/>
                    <a:gd name="connsiteX2" fmla="*/ 531020 w 934739"/>
                    <a:gd name="connsiteY2" fmla="*/ 188139 h 333376"/>
                    <a:gd name="connsiteX3" fmla="*/ 641516 w 934739"/>
                    <a:gd name="connsiteY3" fmla="*/ 298635 h 333376"/>
                    <a:gd name="connsiteX4" fmla="*/ 793286 w 934739"/>
                    <a:gd name="connsiteY4" fmla="*/ 298635 h 333376"/>
                    <a:gd name="connsiteX5" fmla="*/ 903782 w 934739"/>
                    <a:gd name="connsiteY5" fmla="*/ 188139 h 333376"/>
                    <a:gd name="connsiteX6" fmla="*/ 903782 w 934739"/>
                    <a:gd name="connsiteY6" fmla="*/ 85421 h 333376"/>
                    <a:gd name="connsiteX7" fmla="*/ 859820 w 934739"/>
                    <a:gd name="connsiteY7" fmla="*/ 41459 h 333376"/>
                    <a:gd name="connsiteX8" fmla="*/ 76793 w 934739"/>
                    <a:gd name="connsiteY8" fmla="*/ 41459 h 333376"/>
                    <a:gd name="connsiteX9" fmla="*/ 30957 w 934739"/>
                    <a:gd name="connsiteY9" fmla="*/ 87295 h 333376"/>
                    <a:gd name="connsiteX10" fmla="*/ 30957 w 934739"/>
                    <a:gd name="connsiteY10" fmla="*/ 188139 h 333376"/>
                    <a:gd name="connsiteX11" fmla="*/ 141453 w 934739"/>
                    <a:gd name="connsiteY11" fmla="*/ 298635 h 333376"/>
                    <a:gd name="connsiteX12" fmla="*/ 293223 w 934739"/>
                    <a:gd name="connsiteY12" fmla="*/ 298635 h 333376"/>
                    <a:gd name="connsiteX13" fmla="*/ 403719 w 934739"/>
                    <a:gd name="connsiteY13" fmla="*/ 188139 h 333376"/>
                    <a:gd name="connsiteX14" fmla="*/ 403719 w 934739"/>
                    <a:gd name="connsiteY14" fmla="*/ 87295 h 333376"/>
                    <a:gd name="connsiteX15" fmla="*/ 357883 w 934739"/>
                    <a:gd name="connsiteY15" fmla="*/ 41459 h 333376"/>
                    <a:gd name="connsiteX16" fmla="*/ 465586 w 934739"/>
                    <a:gd name="connsiteY16" fmla="*/ 16 h 333376"/>
                    <a:gd name="connsiteX17" fmla="*/ 510674 w 934739"/>
                    <a:gd name="connsiteY17" fmla="*/ 13682 h 333376"/>
                    <a:gd name="connsiteX18" fmla="*/ 516368 w 934739"/>
                    <a:gd name="connsiteY18" fmla="*/ 23194 h 333376"/>
                    <a:gd name="connsiteX19" fmla="*/ 516418 w 934739"/>
                    <a:gd name="connsiteY19" fmla="*/ 23072 h 333376"/>
                    <a:gd name="connsiteX20" fmla="*/ 555902 w 934739"/>
                    <a:gd name="connsiteY20" fmla="*/ 6717 h 333376"/>
                    <a:gd name="connsiteX21" fmla="*/ 878900 w 934739"/>
                    <a:gd name="connsiteY21" fmla="*/ 6717 h 333376"/>
                    <a:gd name="connsiteX22" fmla="*/ 934739 w 934739"/>
                    <a:gd name="connsiteY22" fmla="*/ 62556 h 333376"/>
                    <a:gd name="connsiteX23" fmla="*/ 934739 w 934739"/>
                    <a:gd name="connsiteY23" fmla="*/ 193027 h 333376"/>
                    <a:gd name="connsiteX24" fmla="*/ 794390 w 934739"/>
                    <a:gd name="connsiteY24" fmla="*/ 333376 h 333376"/>
                    <a:gd name="connsiteX25" fmla="*/ 640412 w 934739"/>
                    <a:gd name="connsiteY25" fmla="*/ 333376 h 333376"/>
                    <a:gd name="connsiteX26" fmla="*/ 500063 w 934739"/>
                    <a:gd name="connsiteY26" fmla="*/ 193027 h 333376"/>
                    <a:gd name="connsiteX27" fmla="*/ 500063 w 934739"/>
                    <a:gd name="connsiteY27" fmla="*/ 62556 h 333376"/>
                    <a:gd name="connsiteX28" fmla="*/ 507499 w 934739"/>
                    <a:gd name="connsiteY28" fmla="*/ 44604 h 333376"/>
                    <a:gd name="connsiteX29" fmla="*/ 496790 w 934739"/>
                    <a:gd name="connsiteY29" fmla="*/ 28826 h 333376"/>
                    <a:gd name="connsiteX30" fmla="*/ 466203 w 934739"/>
                    <a:gd name="connsiteY30" fmla="*/ 20534 h 333376"/>
                    <a:gd name="connsiteX31" fmla="*/ 435544 w 934739"/>
                    <a:gd name="connsiteY31" fmla="*/ 30238 h 333376"/>
                    <a:gd name="connsiteX32" fmla="*/ 426791 w 934739"/>
                    <a:gd name="connsiteY32" fmla="*/ 45902 h 333376"/>
                    <a:gd name="connsiteX33" fmla="*/ 434676 w 934739"/>
                    <a:gd name="connsiteY33" fmla="*/ 64937 h 333376"/>
                    <a:gd name="connsiteX34" fmla="*/ 434676 w 934739"/>
                    <a:gd name="connsiteY34" fmla="*/ 193027 h 333376"/>
                    <a:gd name="connsiteX35" fmla="*/ 294327 w 934739"/>
                    <a:gd name="connsiteY35" fmla="*/ 333376 h 333376"/>
                    <a:gd name="connsiteX36" fmla="*/ 140349 w 934739"/>
                    <a:gd name="connsiteY36" fmla="*/ 333376 h 333376"/>
                    <a:gd name="connsiteX37" fmla="*/ 0 w 934739"/>
                    <a:gd name="connsiteY37" fmla="*/ 193027 h 333376"/>
                    <a:gd name="connsiteX38" fmla="*/ 0 w 934739"/>
                    <a:gd name="connsiteY38" fmla="*/ 64937 h 333376"/>
                    <a:gd name="connsiteX39" fmla="*/ 58220 w 934739"/>
                    <a:gd name="connsiteY39" fmla="*/ 6717 h 333376"/>
                    <a:gd name="connsiteX40" fmla="*/ 376456 w 934739"/>
                    <a:gd name="connsiteY40" fmla="*/ 6717 h 333376"/>
                    <a:gd name="connsiteX41" fmla="*/ 399118 w 934739"/>
                    <a:gd name="connsiteY41" fmla="*/ 11292 h 333376"/>
                    <a:gd name="connsiteX42" fmla="*/ 417083 w 934739"/>
                    <a:gd name="connsiteY42" fmla="*/ 23405 h 333376"/>
                    <a:gd name="connsiteX43" fmla="*/ 420813 w 934739"/>
                    <a:gd name="connsiteY43" fmla="*/ 15932 h 333376"/>
                    <a:gd name="connsiteX44" fmla="*/ 465586 w 934739"/>
                    <a:gd name="connsiteY44" fmla="*/ 16 h 3333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</a:cxnLst>
                  <a:rect l="l" t="t" r="r" b="b"/>
                  <a:pathLst>
                    <a:path w="934739" h="333376">
                      <a:moveTo>
                        <a:pt x="574982" y="41459"/>
                      </a:moveTo>
                      <a:cubicBezTo>
                        <a:pt x="550702" y="41459"/>
                        <a:pt x="531020" y="61141"/>
                        <a:pt x="531020" y="85421"/>
                      </a:cubicBezTo>
                      <a:lnTo>
                        <a:pt x="531020" y="188139"/>
                      </a:lnTo>
                      <a:cubicBezTo>
                        <a:pt x="531020" y="249164"/>
                        <a:pt x="580491" y="298635"/>
                        <a:pt x="641516" y="298635"/>
                      </a:cubicBezTo>
                      <a:lnTo>
                        <a:pt x="793286" y="298635"/>
                      </a:lnTo>
                      <a:cubicBezTo>
                        <a:pt x="854311" y="298635"/>
                        <a:pt x="903782" y="249164"/>
                        <a:pt x="903782" y="188139"/>
                      </a:cubicBezTo>
                      <a:lnTo>
                        <a:pt x="903782" y="85421"/>
                      </a:lnTo>
                      <a:cubicBezTo>
                        <a:pt x="903782" y="61141"/>
                        <a:pt x="884100" y="41459"/>
                        <a:pt x="859820" y="41459"/>
                      </a:cubicBezTo>
                      <a:close/>
                      <a:moveTo>
                        <a:pt x="76793" y="41459"/>
                      </a:moveTo>
                      <a:cubicBezTo>
                        <a:pt x="51478" y="41459"/>
                        <a:pt x="30957" y="61980"/>
                        <a:pt x="30957" y="87295"/>
                      </a:cubicBezTo>
                      <a:lnTo>
                        <a:pt x="30957" y="188139"/>
                      </a:lnTo>
                      <a:cubicBezTo>
                        <a:pt x="30957" y="249164"/>
                        <a:pt x="80428" y="298635"/>
                        <a:pt x="141453" y="298635"/>
                      </a:cubicBezTo>
                      <a:lnTo>
                        <a:pt x="293223" y="298635"/>
                      </a:lnTo>
                      <a:cubicBezTo>
                        <a:pt x="354248" y="298635"/>
                        <a:pt x="403719" y="249164"/>
                        <a:pt x="403719" y="188139"/>
                      </a:cubicBezTo>
                      <a:lnTo>
                        <a:pt x="403719" y="87295"/>
                      </a:lnTo>
                      <a:cubicBezTo>
                        <a:pt x="403719" y="61980"/>
                        <a:pt x="383198" y="41459"/>
                        <a:pt x="357883" y="41459"/>
                      </a:cubicBezTo>
                      <a:close/>
                      <a:moveTo>
                        <a:pt x="465586" y="16"/>
                      </a:moveTo>
                      <a:cubicBezTo>
                        <a:pt x="482849" y="-330"/>
                        <a:pt x="498760" y="4878"/>
                        <a:pt x="510674" y="13682"/>
                      </a:cubicBezTo>
                      <a:lnTo>
                        <a:pt x="516368" y="23194"/>
                      </a:lnTo>
                      <a:lnTo>
                        <a:pt x="516418" y="23072"/>
                      </a:lnTo>
                      <a:cubicBezTo>
                        <a:pt x="526523" y="12967"/>
                        <a:pt x="540483" y="6717"/>
                        <a:pt x="555902" y="6717"/>
                      </a:cubicBezTo>
                      <a:lnTo>
                        <a:pt x="878900" y="6717"/>
                      </a:lnTo>
                      <a:cubicBezTo>
                        <a:pt x="909739" y="6717"/>
                        <a:pt x="934739" y="31717"/>
                        <a:pt x="934739" y="62556"/>
                      </a:cubicBezTo>
                      <a:lnTo>
                        <a:pt x="934739" y="193027"/>
                      </a:lnTo>
                      <a:cubicBezTo>
                        <a:pt x="934739" y="270540"/>
                        <a:pt x="871903" y="333376"/>
                        <a:pt x="794390" y="333376"/>
                      </a:cubicBezTo>
                      <a:lnTo>
                        <a:pt x="640412" y="333376"/>
                      </a:lnTo>
                      <a:cubicBezTo>
                        <a:pt x="562899" y="333376"/>
                        <a:pt x="500063" y="270540"/>
                        <a:pt x="500063" y="193027"/>
                      </a:cubicBezTo>
                      <a:lnTo>
                        <a:pt x="500063" y="62556"/>
                      </a:lnTo>
                      <a:lnTo>
                        <a:pt x="507499" y="44604"/>
                      </a:lnTo>
                      <a:lnTo>
                        <a:pt x="496790" y="28826"/>
                      </a:lnTo>
                      <a:cubicBezTo>
                        <a:pt x="488687" y="23499"/>
                        <a:pt x="477901" y="20347"/>
                        <a:pt x="466203" y="20534"/>
                      </a:cubicBezTo>
                      <a:cubicBezTo>
                        <a:pt x="454176" y="20727"/>
                        <a:pt x="443356" y="24409"/>
                        <a:pt x="435544" y="30238"/>
                      </a:cubicBezTo>
                      <a:lnTo>
                        <a:pt x="426791" y="45902"/>
                      </a:lnTo>
                      <a:lnTo>
                        <a:pt x="434676" y="64937"/>
                      </a:lnTo>
                      <a:lnTo>
                        <a:pt x="434676" y="193027"/>
                      </a:lnTo>
                      <a:cubicBezTo>
                        <a:pt x="434676" y="270540"/>
                        <a:pt x="371840" y="333376"/>
                        <a:pt x="294327" y="333376"/>
                      </a:cubicBezTo>
                      <a:lnTo>
                        <a:pt x="140349" y="333376"/>
                      </a:lnTo>
                      <a:cubicBezTo>
                        <a:pt x="62836" y="333376"/>
                        <a:pt x="0" y="270540"/>
                        <a:pt x="0" y="193027"/>
                      </a:cubicBezTo>
                      <a:lnTo>
                        <a:pt x="0" y="64937"/>
                      </a:lnTo>
                      <a:cubicBezTo>
                        <a:pt x="0" y="32783"/>
                        <a:pt x="26066" y="6717"/>
                        <a:pt x="58220" y="6717"/>
                      </a:cubicBezTo>
                      <a:lnTo>
                        <a:pt x="376456" y="6717"/>
                      </a:lnTo>
                      <a:cubicBezTo>
                        <a:pt x="384494" y="6717"/>
                        <a:pt x="392152" y="8346"/>
                        <a:pt x="399118" y="11292"/>
                      </a:cubicBezTo>
                      <a:lnTo>
                        <a:pt x="417083" y="23405"/>
                      </a:lnTo>
                      <a:lnTo>
                        <a:pt x="420813" y="15932"/>
                      </a:lnTo>
                      <a:cubicBezTo>
                        <a:pt x="432217" y="6402"/>
                        <a:pt x="448013" y="367"/>
                        <a:pt x="465586" y="16"/>
                      </a:cubicBez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253" name="月 252">
                <a:extLst>
                  <a:ext uri="{FF2B5EF4-FFF2-40B4-BE49-F238E27FC236}">
                    <a16:creationId xmlns:a16="http://schemas.microsoft.com/office/drawing/2014/main" id="{7BB765B2-82F3-42B0-B322-F80B52D80A76}"/>
                  </a:ext>
                </a:extLst>
              </p:cNvPr>
              <p:cNvSpPr/>
              <p:nvPr/>
            </p:nvSpPr>
            <p:spPr>
              <a:xfrm rot="17100000">
                <a:off x="8139646" y="1116447"/>
                <a:ext cx="56815" cy="354057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54" name="フリーフォーム: 図形 253">
                <a:extLst>
                  <a:ext uri="{FF2B5EF4-FFF2-40B4-BE49-F238E27FC236}">
                    <a16:creationId xmlns:a16="http://schemas.microsoft.com/office/drawing/2014/main" id="{D4AF61FC-C837-41CE-82F7-93D0C2A100E8}"/>
                  </a:ext>
                </a:extLst>
              </p:cNvPr>
              <p:cNvSpPr/>
              <p:nvPr/>
            </p:nvSpPr>
            <p:spPr>
              <a:xfrm>
                <a:off x="7504861" y="1407899"/>
                <a:ext cx="230758" cy="203586"/>
              </a:xfrm>
              <a:custGeom>
                <a:avLst/>
                <a:gdLst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498937 w 1911401"/>
                  <a:gd name="connsiteY9" fmla="*/ 964066 h 1686351"/>
                  <a:gd name="connsiteX10" fmla="*/ 498541 w 1911401"/>
                  <a:gd name="connsiteY10" fmla="*/ 960376 h 1686351"/>
                  <a:gd name="connsiteX11" fmla="*/ 499128 w 1911401"/>
                  <a:gd name="connsiteY11" fmla="*/ 960372 h 1686351"/>
                  <a:gd name="connsiteX12" fmla="*/ 502381 w 1911401"/>
                  <a:gd name="connsiteY12" fmla="*/ 897493 h 1686351"/>
                  <a:gd name="connsiteX13" fmla="*/ 794565 w 1911401"/>
                  <a:gd name="connsiteY13" fmla="*/ 540175 h 1686351"/>
                  <a:gd name="connsiteX14" fmla="*/ 932798 w 1911401"/>
                  <a:gd name="connsiteY14" fmla="*/ 516036 h 1686351"/>
                  <a:gd name="connsiteX15" fmla="*/ 1291783 w 1911401"/>
                  <a:gd name="connsiteY15" fmla="*/ 694250 h 1686351"/>
                  <a:gd name="connsiteX16" fmla="*/ 1293622 w 1911401"/>
                  <a:gd name="connsiteY16" fmla="*/ 1214789 h 1686351"/>
                  <a:gd name="connsiteX17" fmla="*/ 1116859 w 1911401"/>
                  <a:gd name="connsiteY17" fmla="*/ 1085948 h 1686351"/>
                  <a:gd name="connsiteX18" fmla="*/ 1115935 w 1911401"/>
                  <a:gd name="connsiteY18" fmla="*/ 824336 h 1686351"/>
                  <a:gd name="connsiteX19" fmla="*/ 866044 w 1911401"/>
                  <a:gd name="connsiteY19" fmla="*/ 746901 h 1686351"/>
                  <a:gd name="connsiteX20" fmla="*/ 726575 w 1911401"/>
                  <a:gd name="connsiteY20" fmla="*/ 892232 h 1686351"/>
                  <a:gd name="connsiteX21" fmla="*/ 717681 w 1911401"/>
                  <a:gd name="connsiteY21" fmla="*/ 959664 h 1686351"/>
                  <a:gd name="connsiteX22" fmla="*/ 728069 w 1911401"/>
                  <a:gd name="connsiteY22" fmla="*/ 1056567 h 1686351"/>
                  <a:gd name="connsiteX23" fmla="*/ 1204964 w 1911401"/>
                  <a:gd name="connsiteY23" fmla="*/ 1441550 h 1686351"/>
                  <a:gd name="connsiteX24" fmla="*/ 1689160 w 1911401"/>
                  <a:gd name="connsiteY24" fmla="*/ 955770 h 1686351"/>
                  <a:gd name="connsiteX25" fmla="*/ 1690491 w 1911401"/>
                  <a:gd name="connsiteY25" fmla="*/ 955770 h 1686351"/>
                  <a:gd name="connsiteX26" fmla="*/ 1680575 w 1911401"/>
                  <a:gd name="connsiteY26" fmla="*/ 833526 h 1686351"/>
                  <a:gd name="connsiteX27" fmla="*/ 1127879 w 1911401"/>
                  <a:gd name="connsiteY27" fmla="*/ 241185 h 1686351"/>
                  <a:gd name="connsiteX28" fmla="*/ 299899 w 1911401"/>
                  <a:gd name="connsiteY28" fmla="*/ 623872 h 1686351"/>
                  <a:gd name="connsiteX29" fmla="*/ 481882 w 1911401"/>
                  <a:gd name="connsiteY29" fmla="*/ 1517674 h 1686351"/>
                  <a:gd name="connsiteX30" fmla="*/ 339639 w 1911401"/>
                  <a:gd name="connsiteY30" fmla="*/ 1686351 h 1686351"/>
                  <a:gd name="connsiteX31" fmla="*/ 103026 w 1911401"/>
                  <a:gd name="connsiteY31" fmla="*/ 524240 h 1686351"/>
                  <a:gd name="connsiteX32" fmla="*/ 1017819 w 1911401"/>
                  <a:gd name="connsiteY32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498937 w 1911401"/>
                  <a:gd name="connsiteY9" fmla="*/ 964066 h 1686351"/>
                  <a:gd name="connsiteX10" fmla="*/ 498541 w 1911401"/>
                  <a:gd name="connsiteY10" fmla="*/ 960376 h 1686351"/>
                  <a:gd name="connsiteX11" fmla="*/ 502381 w 1911401"/>
                  <a:gd name="connsiteY11" fmla="*/ 897493 h 1686351"/>
                  <a:gd name="connsiteX12" fmla="*/ 794565 w 1911401"/>
                  <a:gd name="connsiteY12" fmla="*/ 540175 h 1686351"/>
                  <a:gd name="connsiteX13" fmla="*/ 932798 w 1911401"/>
                  <a:gd name="connsiteY13" fmla="*/ 516036 h 1686351"/>
                  <a:gd name="connsiteX14" fmla="*/ 1291783 w 1911401"/>
                  <a:gd name="connsiteY14" fmla="*/ 694250 h 1686351"/>
                  <a:gd name="connsiteX15" fmla="*/ 1293622 w 1911401"/>
                  <a:gd name="connsiteY15" fmla="*/ 1214789 h 1686351"/>
                  <a:gd name="connsiteX16" fmla="*/ 1116859 w 1911401"/>
                  <a:gd name="connsiteY16" fmla="*/ 1085948 h 1686351"/>
                  <a:gd name="connsiteX17" fmla="*/ 1115935 w 1911401"/>
                  <a:gd name="connsiteY17" fmla="*/ 824336 h 1686351"/>
                  <a:gd name="connsiteX18" fmla="*/ 866044 w 1911401"/>
                  <a:gd name="connsiteY18" fmla="*/ 746901 h 1686351"/>
                  <a:gd name="connsiteX19" fmla="*/ 726575 w 1911401"/>
                  <a:gd name="connsiteY19" fmla="*/ 892232 h 1686351"/>
                  <a:gd name="connsiteX20" fmla="*/ 717681 w 1911401"/>
                  <a:gd name="connsiteY20" fmla="*/ 959664 h 1686351"/>
                  <a:gd name="connsiteX21" fmla="*/ 728069 w 1911401"/>
                  <a:gd name="connsiteY21" fmla="*/ 1056567 h 1686351"/>
                  <a:gd name="connsiteX22" fmla="*/ 1204964 w 1911401"/>
                  <a:gd name="connsiteY22" fmla="*/ 1441550 h 1686351"/>
                  <a:gd name="connsiteX23" fmla="*/ 1689160 w 1911401"/>
                  <a:gd name="connsiteY23" fmla="*/ 955770 h 1686351"/>
                  <a:gd name="connsiteX24" fmla="*/ 1690491 w 1911401"/>
                  <a:gd name="connsiteY24" fmla="*/ 955770 h 1686351"/>
                  <a:gd name="connsiteX25" fmla="*/ 1680575 w 1911401"/>
                  <a:gd name="connsiteY25" fmla="*/ 833526 h 1686351"/>
                  <a:gd name="connsiteX26" fmla="*/ 1127879 w 1911401"/>
                  <a:gd name="connsiteY26" fmla="*/ 241185 h 1686351"/>
                  <a:gd name="connsiteX27" fmla="*/ 299899 w 1911401"/>
                  <a:gd name="connsiteY27" fmla="*/ 623872 h 1686351"/>
                  <a:gd name="connsiteX28" fmla="*/ 481882 w 1911401"/>
                  <a:gd name="connsiteY28" fmla="*/ 1517674 h 1686351"/>
                  <a:gd name="connsiteX29" fmla="*/ 339639 w 1911401"/>
                  <a:gd name="connsiteY29" fmla="*/ 1686351 h 1686351"/>
                  <a:gd name="connsiteX30" fmla="*/ 103026 w 1911401"/>
                  <a:gd name="connsiteY30" fmla="*/ 524240 h 1686351"/>
                  <a:gd name="connsiteX31" fmla="*/ 1017819 w 1911401"/>
                  <a:gd name="connsiteY31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498937 w 1911401"/>
                  <a:gd name="connsiteY9" fmla="*/ 964066 h 1686351"/>
                  <a:gd name="connsiteX10" fmla="*/ 502381 w 1911401"/>
                  <a:gd name="connsiteY10" fmla="*/ 897493 h 1686351"/>
                  <a:gd name="connsiteX11" fmla="*/ 794565 w 1911401"/>
                  <a:gd name="connsiteY11" fmla="*/ 540175 h 1686351"/>
                  <a:gd name="connsiteX12" fmla="*/ 932798 w 1911401"/>
                  <a:gd name="connsiteY12" fmla="*/ 516036 h 1686351"/>
                  <a:gd name="connsiteX13" fmla="*/ 1291783 w 1911401"/>
                  <a:gd name="connsiteY13" fmla="*/ 694250 h 1686351"/>
                  <a:gd name="connsiteX14" fmla="*/ 1293622 w 1911401"/>
                  <a:gd name="connsiteY14" fmla="*/ 1214789 h 1686351"/>
                  <a:gd name="connsiteX15" fmla="*/ 1116859 w 1911401"/>
                  <a:gd name="connsiteY15" fmla="*/ 1085948 h 1686351"/>
                  <a:gd name="connsiteX16" fmla="*/ 1115935 w 1911401"/>
                  <a:gd name="connsiteY16" fmla="*/ 824336 h 1686351"/>
                  <a:gd name="connsiteX17" fmla="*/ 866044 w 1911401"/>
                  <a:gd name="connsiteY17" fmla="*/ 746901 h 1686351"/>
                  <a:gd name="connsiteX18" fmla="*/ 726575 w 1911401"/>
                  <a:gd name="connsiteY18" fmla="*/ 892232 h 1686351"/>
                  <a:gd name="connsiteX19" fmla="*/ 717681 w 1911401"/>
                  <a:gd name="connsiteY19" fmla="*/ 959664 h 1686351"/>
                  <a:gd name="connsiteX20" fmla="*/ 728069 w 1911401"/>
                  <a:gd name="connsiteY20" fmla="*/ 1056567 h 1686351"/>
                  <a:gd name="connsiteX21" fmla="*/ 1204964 w 1911401"/>
                  <a:gd name="connsiteY21" fmla="*/ 1441550 h 1686351"/>
                  <a:gd name="connsiteX22" fmla="*/ 1689160 w 1911401"/>
                  <a:gd name="connsiteY22" fmla="*/ 955770 h 1686351"/>
                  <a:gd name="connsiteX23" fmla="*/ 1690491 w 1911401"/>
                  <a:gd name="connsiteY23" fmla="*/ 955770 h 1686351"/>
                  <a:gd name="connsiteX24" fmla="*/ 1680575 w 1911401"/>
                  <a:gd name="connsiteY24" fmla="*/ 833526 h 1686351"/>
                  <a:gd name="connsiteX25" fmla="*/ 1127879 w 1911401"/>
                  <a:gd name="connsiteY25" fmla="*/ 241185 h 1686351"/>
                  <a:gd name="connsiteX26" fmla="*/ 299899 w 1911401"/>
                  <a:gd name="connsiteY26" fmla="*/ 623872 h 1686351"/>
                  <a:gd name="connsiteX27" fmla="*/ 481882 w 1911401"/>
                  <a:gd name="connsiteY27" fmla="*/ 1517674 h 1686351"/>
                  <a:gd name="connsiteX28" fmla="*/ 339639 w 1911401"/>
                  <a:gd name="connsiteY28" fmla="*/ 1686351 h 1686351"/>
                  <a:gd name="connsiteX29" fmla="*/ 103026 w 1911401"/>
                  <a:gd name="connsiteY29" fmla="*/ 524240 h 1686351"/>
                  <a:gd name="connsiteX30" fmla="*/ 1017819 w 1911401"/>
                  <a:gd name="connsiteY30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502381 w 1911401"/>
                  <a:gd name="connsiteY9" fmla="*/ 897493 h 1686351"/>
                  <a:gd name="connsiteX10" fmla="*/ 794565 w 1911401"/>
                  <a:gd name="connsiteY10" fmla="*/ 540175 h 1686351"/>
                  <a:gd name="connsiteX11" fmla="*/ 932798 w 1911401"/>
                  <a:gd name="connsiteY11" fmla="*/ 516036 h 1686351"/>
                  <a:gd name="connsiteX12" fmla="*/ 1291783 w 1911401"/>
                  <a:gd name="connsiteY12" fmla="*/ 694250 h 1686351"/>
                  <a:gd name="connsiteX13" fmla="*/ 1293622 w 1911401"/>
                  <a:gd name="connsiteY13" fmla="*/ 1214789 h 1686351"/>
                  <a:gd name="connsiteX14" fmla="*/ 1116859 w 1911401"/>
                  <a:gd name="connsiteY14" fmla="*/ 1085948 h 1686351"/>
                  <a:gd name="connsiteX15" fmla="*/ 1115935 w 1911401"/>
                  <a:gd name="connsiteY15" fmla="*/ 824336 h 1686351"/>
                  <a:gd name="connsiteX16" fmla="*/ 866044 w 1911401"/>
                  <a:gd name="connsiteY16" fmla="*/ 746901 h 1686351"/>
                  <a:gd name="connsiteX17" fmla="*/ 726575 w 1911401"/>
                  <a:gd name="connsiteY17" fmla="*/ 892232 h 1686351"/>
                  <a:gd name="connsiteX18" fmla="*/ 717681 w 1911401"/>
                  <a:gd name="connsiteY18" fmla="*/ 959664 h 1686351"/>
                  <a:gd name="connsiteX19" fmla="*/ 728069 w 1911401"/>
                  <a:gd name="connsiteY19" fmla="*/ 1056567 h 1686351"/>
                  <a:gd name="connsiteX20" fmla="*/ 1204964 w 1911401"/>
                  <a:gd name="connsiteY20" fmla="*/ 1441550 h 1686351"/>
                  <a:gd name="connsiteX21" fmla="*/ 1689160 w 1911401"/>
                  <a:gd name="connsiteY21" fmla="*/ 955770 h 1686351"/>
                  <a:gd name="connsiteX22" fmla="*/ 1690491 w 1911401"/>
                  <a:gd name="connsiteY22" fmla="*/ 955770 h 1686351"/>
                  <a:gd name="connsiteX23" fmla="*/ 1680575 w 1911401"/>
                  <a:gd name="connsiteY23" fmla="*/ 833526 h 1686351"/>
                  <a:gd name="connsiteX24" fmla="*/ 1127879 w 1911401"/>
                  <a:gd name="connsiteY24" fmla="*/ 241185 h 1686351"/>
                  <a:gd name="connsiteX25" fmla="*/ 299899 w 1911401"/>
                  <a:gd name="connsiteY25" fmla="*/ 623872 h 1686351"/>
                  <a:gd name="connsiteX26" fmla="*/ 481882 w 1911401"/>
                  <a:gd name="connsiteY26" fmla="*/ 1517674 h 1686351"/>
                  <a:gd name="connsiteX27" fmla="*/ 339639 w 1911401"/>
                  <a:gd name="connsiteY27" fmla="*/ 1686351 h 1686351"/>
                  <a:gd name="connsiteX28" fmla="*/ 103026 w 1911401"/>
                  <a:gd name="connsiteY28" fmla="*/ 524240 h 1686351"/>
                  <a:gd name="connsiteX29" fmla="*/ 1017819 w 1911401"/>
                  <a:gd name="connsiteY29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502381 w 1911401"/>
                  <a:gd name="connsiteY8" fmla="*/ 897493 h 1686351"/>
                  <a:gd name="connsiteX9" fmla="*/ 794565 w 1911401"/>
                  <a:gd name="connsiteY9" fmla="*/ 540175 h 1686351"/>
                  <a:gd name="connsiteX10" fmla="*/ 932798 w 1911401"/>
                  <a:gd name="connsiteY10" fmla="*/ 516036 h 1686351"/>
                  <a:gd name="connsiteX11" fmla="*/ 1291783 w 1911401"/>
                  <a:gd name="connsiteY11" fmla="*/ 694250 h 1686351"/>
                  <a:gd name="connsiteX12" fmla="*/ 1293622 w 1911401"/>
                  <a:gd name="connsiteY12" fmla="*/ 1214789 h 1686351"/>
                  <a:gd name="connsiteX13" fmla="*/ 1116859 w 1911401"/>
                  <a:gd name="connsiteY13" fmla="*/ 1085948 h 1686351"/>
                  <a:gd name="connsiteX14" fmla="*/ 1115935 w 1911401"/>
                  <a:gd name="connsiteY14" fmla="*/ 824336 h 1686351"/>
                  <a:gd name="connsiteX15" fmla="*/ 866044 w 1911401"/>
                  <a:gd name="connsiteY15" fmla="*/ 746901 h 1686351"/>
                  <a:gd name="connsiteX16" fmla="*/ 726575 w 1911401"/>
                  <a:gd name="connsiteY16" fmla="*/ 892232 h 1686351"/>
                  <a:gd name="connsiteX17" fmla="*/ 717681 w 1911401"/>
                  <a:gd name="connsiteY17" fmla="*/ 959664 h 1686351"/>
                  <a:gd name="connsiteX18" fmla="*/ 728069 w 1911401"/>
                  <a:gd name="connsiteY18" fmla="*/ 1056567 h 1686351"/>
                  <a:gd name="connsiteX19" fmla="*/ 1204964 w 1911401"/>
                  <a:gd name="connsiteY19" fmla="*/ 1441550 h 1686351"/>
                  <a:gd name="connsiteX20" fmla="*/ 1689160 w 1911401"/>
                  <a:gd name="connsiteY20" fmla="*/ 955770 h 1686351"/>
                  <a:gd name="connsiteX21" fmla="*/ 1690491 w 1911401"/>
                  <a:gd name="connsiteY21" fmla="*/ 955770 h 1686351"/>
                  <a:gd name="connsiteX22" fmla="*/ 1680575 w 1911401"/>
                  <a:gd name="connsiteY22" fmla="*/ 833526 h 1686351"/>
                  <a:gd name="connsiteX23" fmla="*/ 1127879 w 1911401"/>
                  <a:gd name="connsiteY23" fmla="*/ 241185 h 1686351"/>
                  <a:gd name="connsiteX24" fmla="*/ 299899 w 1911401"/>
                  <a:gd name="connsiteY24" fmla="*/ 623872 h 1686351"/>
                  <a:gd name="connsiteX25" fmla="*/ 481882 w 1911401"/>
                  <a:gd name="connsiteY25" fmla="*/ 1517674 h 1686351"/>
                  <a:gd name="connsiteX26" fmla="*/ 339639 w 1911401"/>
                  <a:gd name="connsiteY26" fmla="*/ 1686351 h 1686351"/>
                  <a:gd name="connsiteX27" fmla="*/ 103026 w 1911401"/>
                  <a:gd name="connsiteY27" fmla="*/ 524240 h 1686351"/>
                  <a:gd name="connsiteX28" fmla="*/ 1017819 w 1911401"/>
                  <a:gd name="connsiteY28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17681 w 1911401"/>
                  <a:gd name="connsiteY16" fmla="*/ 959664 h 1686351"/>
                  <a:gd name="connsiteX17" fmla="*/ 728069 w 1911401"/>
                  <a:gd name="connsiteY17" fmla="*/ 1056567 h 1686351"/>
                  <a:gd name="connsiteX18" fmla="*/ 1204964 w 1911401"/>
                  <a:gd name="connsiteY18" fmla="*/ 1441550 h 1686351"/>
                  <a:gd name="connsiteX19" fmla="*/ 1689160 w 1911401"/>
                  <a:gd name="connsiteY19" fmla="*/ 955770 h 1686351"/>
                  <a:gd name="connsiteX20" fmla="*/ 1690491 w 1911401"/>
                  <a:gd name="connsiteY20" fmla="*/ 955770 h 1686351"/>
                  <a:gd name="connsiteX21" fmla="*/ 1680575 w 1911401"/>
                  <a:gd name="connsiteY21" fmla="*/ 833526 h 1686351"/>
                  <a:gd name="connsiteX22" fmla="*/ 1127879 w 1911401"/>
                  <a:gd name="connsiteY22" fmla="*/ 241185 h 1686351"/>
                  <a:gd name="connsiteX23" fmla="*/ 299899 w 1911401"/>
                  <a:gd name="connsiteY23" fmla="*/ 623872 h 1686351"/>
                  <a:gd name="connsiteX24" fmla="*/ 481882 w 1911401"/>
                  <a:gd name="connsiteY24" fmla="*/ 1517674 h 1686351"/>
                  <a:gd name="connsiteX25" fmla="*/ 339639 w 1911401"/>
                  <a:gd name="connsiteY25" fmla="*/ 1686351 h 1686351"/>
                  <a:gd name="connsiteX26" fmla="*/ 103026 w 1911401"/>
                  <a:gd name="connsiteY26" fmla="*/ 524240 h 1686351"/>
                  <a:gd name="connsiteX27" fmla="*/ 1017819 w 1911401"/>
                  <a:gd name="connsiteY27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17681 w 1911401"/>
                  <a:gd name="connsiteY16" fmla="*/ 959664 h 1686351"/>
                  <a:gd name="connsiteX17" fmla="*/ 728069 w 1911401"/>
                  <a:gd name="connsiteY17" fmla="*/ 1056567 h 1686351"/>
                  <a:gd name="connsiteX18" fmla="*/ 1204964 w 1911401"/>
                  <a:gd name="connsiteY18" fmla="*/ 1441550 h 1686351"/>
                  <a:gd name="connsiteX19" fmla="*/ 1689160 w 1911401"/>
                  <a:gd name="connsiteY19" fmla="*/ 955770 h 1686351"/>
                  <a:gd name="connsiteX20" fmla="*/ 1690491 w 1911401"/>
                  <a:gd name="connsiteY20" fmla="*/ 955770 h 1686351"/>
                  <a:gd name="connsiteX21" fmla="*/ 1680575 w 1911401"/>
                  <a:gd name="connsiteY21" fmla="*/ 833526 h 1686351"/>
                  <a:gd name="connsiteX22" fmla="*/ 1127879 w 1911401"/>
                  <a:gd name="connsiteY22" fmla="*/ 241185 h 1686351"/>
                  <a:gd name="connsiteX23" fmla="*/ 299899 w 1911401"/>
                  <a:gd name="connsiteY23" fmla="*/ 623872 h 1686351"/>
                  <a:gd name="connsiteX24" fmla="*/ 481882 w 1911401"/>
                  <a:gd name="connsiteY24" fmla="*/ 1517674 h 1686351"/>
                  <a:gd name="connsiteX25" fmla="*/ 339639 w 1911401"/>
                  <a:gd name="connsiteY25" fmla="*/ 1686351 h 1686351"/>
                  <a:gd name="connsiteX26" fmla="*/ 103026 w 1911401"/>
                  <a:gd name="connsiteY26" fmla="*/ 524240 h 1686351"/>
                  <a:gd name="connsiteX27" fmla="*/ 1017819 w 1911401"/>
                  <a:gd name="connsiteY27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17681 w 1911401"/>
                  <a:gd name="connsiteY16" fmla="*/ 959664 h 1686351"/>
                  <a:gd name="connsiteX17" fmla="*/ 728069 w 1911401"/>
                  <a:gd name="connsiteY17" fmla="*/ 1056567 h 1686351"/>
                  <a:gd name="connsiteX18" fmla="*/ 1204964 w 1911401"/>
                  <a:gd name="connsiteY18" fmla="*/ 1441550 h 1686351"/>
                  <a:gd name="connsiteX19" fmla="*/ 1689160 w 1911401"/>
                  <a:gd name="connsiteY19" fmla="*/ 955770 h 1686351"/>
                  <a:gd name="connsiteX20" fmla="*/ 1690491 w 1911401"/>
                  <a:gd name="connsiteY20" fmla="*/ 955770 h 1686351"/>
                  <a:gd name="connsiteX21" fmla="*/ 1680575 w 1911401"/>
                  <a:gd name="connsiteY21" fmla="*/ 833526 h 1686351"/>
                  <a:gd name="connsiteX22" fmla="*/ 1127879 w 1911401"/>
                  <a:gd name="connsiteY22" fmla="*/ 241185 h 1686351"/>
                  <a:gd name="connsiteX23" fmla="*/ 299899 w 1911401"/>
                  <a:gd name="connsiteY23" fmla="*/ 623872 h 1686351"/>
                  <a:gd name="connsiteX24" fmla="*/ 481882 w 1911401"/>
                  <a:gd name="connsiteY24" fmla="*/ 1517674 h 1686351"/>
                  <a:gd name="connsiteX25" fmla="*/ 339639 w 1911401"/>
                  <a:gd name="connsiteY25" fmla="*/ 1686351 h 1686351"/>
                  <a:gd name="connsiteX26" fmla="*/ 103026 w 1911401"/>
                  <a:gd name="connsiteY26" fmla="*/ 524240 h 1686351"/>
                  <a:gd name="connsiteX27" fmla="*/ 1017819 w 1911401"/>
                  <a:gd name="connsiteY27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911401" h="1686351">
                    <a:moveTo>
                      <a:pt x="1017819" y="2040"/>
                    </a:moveTo>
                    <a:cubicBezTo>
                      <a:pt x="1071624" y="5569"/>
                      <a:pt x="1125706" y="13702"/>
                      <a:pt x="1179556" y="26675"/>
                    </a:cubicBezTo>
                    <a:cubicBezTo>
                      <a:pt x="1610357" y="130460"/>
                      <a:pt x="1913307" y="516775"/>
                      <a:pt x="1911392" y="959897"/>
                    </a:cubicBezTo>
                    <a:lnTo>
                      <a:pt x="1907813" y="959882"/>
                    </a:lnTo>
                    <a:lnTo>
                      <a:pt x="1893968" y="1097512"/>
                    </a:lnTo>
                    <a:cubicBezTo>
                      <a:pt x="1828524" y="1418043"/>
                      <a:pt x="1545509" y="1659506"/>
                      <a:pt x="1205679" y="1660616"/>
                    </a:cubicBezTo>
                    <a:cubicBezTo>
                      <a:pt x="865849" y="1661727"/>
                      <a:pt x="581262" y="1422119"/>
                      <a:pt x="513725" y="1102022"/>
                    </a:cubicBezTo>
                    <a:cubicBezTo>
                      <a:pt x="502801" y="998127"/>
                      <a:pt x="496637" y="965669"/>
                      <a:pt x="502381" y="897493"/>
                    </a:cubicBezTo>
                    <a:cubicBezTo>
                      <a:pt x="524078" y="734767"/>
                      <a:pt x="635664" y="595117"/>
                      <a:pt x="794565" y="540175"/>
                    </a:cubicBezTo>
                    <a:cubicBezTo>
                      <a:pt x="839966" y="524477"/>
                      <a:pt x="886600" y="516603"/>
                      <a:pt x="932798" y="516036"/>
                    </a:cubicBezTo>
                    <a:cubicBezTo>
                      <a:pt x="1071395" y="514334"/>
                      <a:pt x="1206076" y="578393"/>
                      <a:pt x="1291783" y="694250"/>
                    </a:cubicBezTo>
                    <a:cubicBezTo>
                      <a:pt x="1406059" y="848726"/>
                      <a:pt x="1406803" y="1059510"/>
                      <a:pt x="1293622" y="1214789"/>
                    </a:cubicBezTo>
                    <a:lnTo>
                      <a:pt x="1116859" y="1085948"/>
                    </a:lnTo>
                    <a:cubicBezTo>
                      <a:pt x="1173742" y="1007908"/>
                      <a:pt x="1173368" y="901972"/>
                      <a:pt x="1115935" y="824336"/>
                    </a:cubicBezTo>
                    <a:cubicBezTo>
                      <a:pt x="1058502" y="746700"/>
                      <a:pt x="957313" y="715344"/>
                      <a:pt x="866044" y="746901"/>
                    </a:cubicBezTo>
                    <a:cubicBezTo>
                      <a:pt x="797593" y="770569"/>
                      <a:pt x="749890" y="835072"/>
                      <a:pt x="726575" y="892232"/>
                    </a:cubicBezTo>
                    <a:cubicBezTo>
                      <a:pt x="703260" y="949392"/>
                      <a:pt x="715665" y="975595"/>
                      <a:pt x="728069" y="1056567"/>
                    </a:cubicBezTo>
                    <a:cubicBezTo>
                      <a:pt x="774616" y="1277178"/>
                      <a:pt x="970754" y="1442316"/>
                      <a:pt x="1204964" y="1441550"/>
                    </a:cubicBezTo>
                    <a:cubicBezTo>
                      <a:pt x="1472633" y="1440675"/>
                      <a:pt x="1689160" y="1223440"/>
                      <a:pt x="1689160" y="955770"/>
                    </a:cubicBezTo>
                    <a:lnTo>
                      <a:pt x="1690491" y="955770"/>
                    </a:lnTo>
                    <a:lnTo>
                      <a:pt x="1680575" y="833526"/>
                    </a:lnTo>
                    <a:cubicBezTo>
                      <a:pt x="1632433" y="547245"/>
                      <a:pt x="1417799" y="311030"/>
                      <a:pt x="1127879" y="241185"/>
                    </a:cubicBezTo>
                    <a:cubicBezTo>
                      <a:pt x="796541" y="161362"/>
                      <a:pt x="453793" y="319778"/>
                      <a:pt x="299899" y="623872"/>
                    </a:cubicBezTo>
                    <a:cubicBezTo>
                      <a:pt x="146005" y="927966"/>
                      <a:pt x="221339" y="1297962"/>
                      <a:pt x="481882" y="1517674"/>
                    </a:cubicBezTo>
                    <a:lnTo>
                      <a:pt x="339639" y="1686351"/>
                    </a:lnTo>
                    <a:cubicBezTo>
                      <a:pt x="883" y="1400684"/>
                      <a:pt x="-97065" y="919619"/>
                      <a:pt x="103026" y="524240"/>
                    </a:cubicBezTo>
                    <a:cubicBezTo>
                      <a:pt x="278106" y="178283"/>
                      <a:pt x="641182" y="-22658"/>
                      <a:pt x="1017819" y="2040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55" name="フリーフォーム: 図形 254">
                <a:extLst>
                  <a:ext uri="{FF2B5EF4-FFF2-40B4-BE49-F238E27FC236}">
                    <a16:creationId xmlns:a16="http://schemas.microsoft.com/office/drawing/2014/main" id="{5DC55C94-57E0-4980-AC38-30B60A696809}"/>
                  </a:ext>
                </a:extLst>
              </p:cNvPr>
              <p:cNvSpPr/>
              <p:nvPr/>
            </p:nvSpPr>
            <p:spPr>
              <a:xfrm>
                <a:off x="8059693" y="1407899"/>
                <a:ext cx="230758" cy="203586"/>
              </a:xfrm>
              <a:custGeom>
                <a:avLst/>
                <a:gdLst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498937 w 1911401"/>
                  <a:gd name="connsiteY9" fmla="*/ 964066 h 1686351"/>
                  <a:gd name="connsiteX10" fmla="*/ 498541 w 1911401"/>
                  <a:gd name="connsiteY10" fmla="*/ 960376 h 1686351"/>
                  <a:gd name="connsiteX11" fmla="*/ 499128 w 1911401"/>
                  <a:gd name="connsiteY11" fmla="*/ 960372 h 1686351"/>
                  <a:gd name="connsiteX12" fmla="*/ 502381 w 1911401"/>
                  <a:gd name="connsiteY12" fmla="*/ 897493 h 1686351"/>
                  <a:gd name="connsiteX13" fmla="*/ 794565 w 1911401"/>
                  <a:gd name="connsiteY13" fmla="*/ 540175 h 1686351"/>
                  <a:gd name="connsiteX14" fmla="*/ 932798 w 1911401"/>
                  <a:gd name="connsiteY14" fmla="*/ 516036 h 1686351"/>
                  <a:gd name="connsiteX15" fmla="*/ 1291783 w 1911401"/>
                  <a:gd name="connsiteY15" fmla="*/ 694250 h 1686351"/>
                  <a:gd name="connsiteX16" fmla="*/ 1293622 w 1911401"/>
                  <a:gd name="connsiteY16" fmla="*/ 1214789 h 1686351"/>
                  <a:gd name="connsiteX17" fmla="*/ 1116859 w 1911401"/>
                  <a:gd name="connsiteY17" fmla="*/ 1085948 h 1686351"/>
                  <a:gd name="connsiteX18" fmla="*/ 1115935 w 1911401"/>
                  <a:gd name="connsiteY18" fmla="*/ 824336 h 1686351"/>
                  <a:gd name="connsiteX19" fmla="*/ 866044 w 1911401"/>
                  <a:gd name="connsiteY19" fmla="*/ 746901 h 1686351"/>
                  <a:gd name="connsiteX20" fmla="*/ 726575 w 1911401"/>
                  <a:gd name="connsiteY20" fmla="*/ 892232 h 1686351"/>
                  <a:gd name="connsiteX21" fmla="*/ 717681 w 1911401"/>
                  <a:gd name="connsiteY21" fmla="*/ 959664 h 1686351"/>
                  <a:gd name="connsiteX22" fmla="*/ 728069 w 1911401"/>
                  <a:gd name="connsiteY22" fmla="*/ 1056567 h 1686351"/>
                  <a:gd name="connsiteX23" fmla="*/ 1204964 w 1911401"/>
                  <a:gd name="connsiteY23" fmla="*/ 1441550 h 1686351"/>
                  <a:gd name="connsiteX24" fmla="*/ 1689160 w 1911401"/>
                  <a:gd name="connsiteY24" fmla="*/ 955770 h 1686351"/>
                  <a:gd name="connsiteX25" fmla="*/ 1690491 w 1911401"/>
                  <a:gd name="connsiteY25" fmla="*/ 955770 h 1686351"/>
                  <a:gd name="connsiteX26" fmla="*/ 1680575 w 1911401"/>
                  <a:gd name="connsiteY26" fmla="*/ 833526 h 1686351"/>
                  <a:gd name="connsiteX27" fmla="*/ 1127879 w 1911401"/>
                  <a:gd name="connsiteY27" fmla="*/ 241185 h 1686351"/>
                  <a:gd name="connsiteX28" fmla="*/ 299899 w 1911401"/>
                  <a:gd name="connsiteY28" fmla="*/ 623872 h 1686351"/>
                  <a:gd name="connsiteX29" fmla="*/ 481882 w 1911401"/>
                  <a:gd name="connsiteY29" fmla="*/ 1517674 h 1686351"/>
                  <a:gd name="connsiteX30" fmla="*/ 339639 w 1911401"/>
                  <a:gd name="connsiteY30" fmla="*/ 1686351 h 1686351"/>
                  <a:gd name="connsiteX31" fmla="*/ 103026 w 1911401"/>
                  <a:gd name="connsiteY31" fmla="*/ 524240 h 1686351"/>
                  <a:gd name="connsiteX32" fmla="*/ 1017819 w 1911401"/>
                  <a:gd name="connsiteY32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498937 w 1911401"/>
                  <a:gd name="connsiteY9" fmla="*/ 964066 h 1686351"/>
                  <a:gd name="connsiteX10" fmla="*/ 498541 w 1911401"/>
                  <a:gd name="connsiteY10" fmla="*/ 960376 h 1686351"/>
                  <a:gd name="connsiteX11" fmla="*/ 502381 w 1911401"/>
                  <a:gd name="connsiteY11" fmla="*/ 897493 h 1686351"/>
                  <a:gd name="connsiteX12" fmla="*/ 794565 w 1911401"/>
                  <a:gd name="connsiteY12" fmla="*/ 540175 h 1686351"/>
                  <a:gd name="connsiteX13" fmla="*/ 932798 w 1911401"/>
                  <a:gd name="connsiteY13" fmla="*/ 516036 h 1686351"/>
                  <a:gd name="connsiteX14" fmla="*/ 1291783 w 1911401"/>
                  <a:gd name="connsiteY14" fmla="*/ 694250 h 1686351"/>
                  <a:gd name="connsiteX15" fmla="*/ 1293622 w 1911401"/>
                  <a:gd name="connsiteY15" fmla="*/ 1214789 h 1686351"/>
                  <a:gd name="connsiteX16" fmla="*/ 1116859 w 1911401"/>
                  <a:gd name="connsiteY16" fmla="*/ 1085948 h 1686351"/>
                  <a:gd name="connsiteX17" fmla="*/ 1115935 w 1911401"/>
                  <a:gd name="connsiteY17" fmla="*/ 824336 h 1686351"/>
                  <a:gd name="connsiteX18" fmla="*/ 866044 w 1911401"/>
                  <a:gd name="connsiteY18" fmla="*/ 746901 h 1686351"/>
                  <a:gd name="connsiteX19" fmla="*/ 726575 w 1911401"/>
                  <a:gd name="connsiteY19" fmla="*/ 892232 h 1686351"/>
                  <a:gd name="connsiteX20" fmla="*/ 717681 w 1911401"/>
                  <a:gd name="connsiteY20" fmla="*/ 959664 h 1686351"/>
                  <a:gd name="connsiteX21" fmla="*/ 728069 w 1911401"/>
                  <a:gd name="connsiteY21" fmla="*/ 1056567 h 1686351"/>
                  <a:gd name="connsiteX22" fmla="*/ 1204964 w 1911401"/>
                  <a:gd name="connsiteY22" fmla="*/ 1441550 h 1686351"/>
                  <a:gd name="connsiteX23" fmla="*/ 1689160 w 1911401"/>
                  <a:gd name="connsiteY23" fmla="*/ 955770 h 1686351"/>
                  <a:gd name="connsiteX24" fmla="*/ 1690491 w 1911401"/>
                  <a:gd name="connsiteY24" fmla="*/ 955770 h 1686351"/>
                  <a:gd name="connsiteX25" fmla="*/ 1680575 w 1911401"/>
                  <a:gd name="connsiteY25" fmla="*/ 833526 h 1686351"/>
                  <a:gd name="connsiteX26" fmla="*/ 1127879 w 1911401"/>
                  <a:gd name="connsiteY26" fmla="*/ 241185 h 1686351"/>
                  <a:gd name="connsiteX27" fmla="*/ 299899 w 1911401"/>
                  <a:gd name="connsiteY27" fmla="*/ 623872 h 1686351"/>
                  <a:gd name="connsiteX28" fmla="*/ 481882 w 1911401"/>
                  <a:gd name="connsiteY28" fmla="*/ 1517674 h 1686351"/>
                  <a:gd name="connsiteX29" fmla="*/ 339639 w 1911401"/>
                  <a:gd name="connsiteY29" fmla="*/ 1686351 h 1686351"/>
                  <a:gd name="connsiteX30" fmla="*/ 103026 w 1911401"/>
                  <a:gd name="connsiteY30" fmla="*/ 524240 h 1686351"/>
                  <a:gd name="connsiteX31" fmla="*/ 1017819 w 1911401"/>
                  <a:gd name="connsiteY31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498937 w 1911401"/>
                  <a:gd name="connsiteY9" fmla="*/ 964066 h 1686351"/>
                  <a:gd name="connsiteX10" fmla="*/ 502381 w 1911401"/>
                  <a:gd name="connsiteY10" fmla="*/ 897493 h 1686351"/>
                  <a:gd name="connsiteX11" fmla="*/ 794565 w 1911401"/>
                  <a:gd name="connsiteY11" fmla="*/ 540175 h 1686351"/>
                  <a:gd name="connsiteX12" fmla="*/ 932798 w 1911401"/>
                  <a:gd name="connsiteY12" fmla="*/ 516036 h 1686351"/>
                  <a:gd name="connsiteX13" fmla="*/ 1291783 w 1911401"/>
                  <a:gd name="connsiteY13" fmla="*/ 694250 h 1686351"/>
                  <a:gd name="connsiteX14" fmla="*/ 1293622 w 1911401"/>
                  <a:gd name="connsiteY14" fmla="*/ 1214789 h 1686351"/>
                  <a:gd name="connsiteX15" fmla="*/ 1116859 w 1911401"/>
                  <a:gd name="connsiteY15" fmla="*/ 1085948 h 1686351"/>
                  <a:gd name="connsiteX16" fmla="*/ 1115935 w 1911401"/>
                  <a:gd name="connsiteY16" fmla="*/ 824336 h 1686351"/>
                  <a:gd name="connsiteX17" fmla="*/ 866044 w 1911401"/>
                  <a:gd name="connsiteY17" fmla="*/ 746901 h 1686351"/>
                  <a:gd name="connsiteX18" fmla="*/ 726575 w 1911401"/>
                  <a:gd name="connsiteY18" fmla="*/ 892232 h 1686351"/>
                  <a:gd name="connsiteX19" fmla="*/ 717681 w 1911401"/>
                  <a:gd name="connsiteY19" fmla="*/ 959664 h 1686351"/>
                  <a:gd name="connsiteX20" fmla="*/ 728069 w 1911401"/>
                  <a:gd name="connsiteY20" fmla="*/ 1056567 h 1686351"/>
                  <a:gd name="connsiteX21" fmla="*/ 1204964 w 1911401"/>
                  <a:gd name="connsiteY21" fmla="*/ 1441550 h 1686351"/>
                  <a:gd name="connsiteX22" fmla="*/ 1689160 w 1911401"/>
                  <a:gd name="connsiteY22" fmla="*/ 955770 h 1686351"/>
                  <a:gd name="connsiteX23" fmla="*/ 1690491 w 1911401"/>
                  <a:gd name="connsiteY23" fmla="*/ 955770 h 1686351"/>
                  <a:gd name="connsiteX24" fmla="*/ 1680575 w 1911401"/>
                  <a:gd name="connsiteY24" fmla="*/ 833526 h 1686351"/>
                  <a:gd name="connsiteX25" fmla="*/ 1127879 w 1911401"/>
                  <a:gd name="connsiteY25" fmla="*/ 241185 h 1686351"/>
                  <a:gd name="connsiteX26" fmla="*/ 299899 w 1911401"/>
                  <a:gd name="connsiteY26" fmla="*/ 623872 h 1686351"/>
                  <a:gd name="connsiteX27" fmla="*/ 481882 w 1911401"/>
                  <a:gd name="connsiteY27" fmla="*/ 1517674 h 1686351"/>
                  <a:gd name="connsiteX28" fmla="*/ 339639 w 1911401"/>
                  <a:gd name="connsiteY28" fmla="*/ 1686351 h 1686351"/>
                  <a:gd name="connsiteX29" fmla="*/ 103026 w 1911401"/>
                  <a:gd name="connsiteY29" fmla="*/ 524240 h 1686351"/>
                  <a:gd name="connsiteX30" fmla="*/ 1017819 w 1911401"/>
                  <a:gd name="connsiteY30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502381 w 1911401"/>
                  <a:gd name="connsiteY9" fmla="*/ 897493 h 1686351"/>
                  <a:gd name="connsiteX10" fmla="*/ 794565 w 1911401"/>
                  <a:gd name="connsiteY10" fmla="*/ 540175 h 1686351"/>
                  <a:gd name="connsiteX11" fmla="*/ 932798 w 1911401"/>
                  <a:gd name="connsiteY11" fmla="*/ 516036 h 1686351"/>
                  <a:gd name="connsiteX12" fmla="*/ 1291783 w 1911401"/>
                  <a:gd name="connsiteY12" fmla="*/ 694250 h 1686351"/>
                  <a:gd name="connsiteX13" fmla="*/ 1293622 w 1911401"/>
                  <a:gd name="connsiteY13" fmla="*/ 1214789 h 1686351"/>
                  <a:gd name="connsiteX14" fmla="*/ 1116859 w 1911401"/>
                  <a:gd name="connsiteY14" fmla="*/ 1085948 h 1686351"/>
                  <a:gd name="connsiteX15" fmla="*/ 1115935 w 1911401"/>
                  <a:gd name="connsiteY15" fmla="*/ 824336 h 1686351"/>
                  <a:gd name="connsiteX16" fmla="*/ 866044 w 1911401"/>
                  <a:gd name="connsiteY16" fmla="*/ 746901 h 1686351"/>
                  <a:gd name="connsiteX17" fmla="*/ 726575 w 1911401"/>
                  <a:gd name="connsiteY17" fmla="*/ 892232 h 1686351"/>
                  <a:gd name="connsiteX18" fmla="*/ 717681 w 1911401"/>
                  <a:gd name="connsiteY18" fmla="*/ 959664 h 1686351"/>
                  <a:gd name="connsiteX19" fmla="*/ 728069 w 1911401"/>
                  <a:gd name="connsiteY19" fmla="*/ 1056567 h 1686351"/>
                  <a:gd name="connsiteX20" fmla="*/ 1204964 w 1911401"/>
                  <a:gd name="connsiteY20" fmla="*/ 1441550 h 1686351"/>
                  <a:gd name="connsiteX21" fmla="*/ 1689160 w 1911401"/>
                  <a:gd name="connsiteY21" fmla="*/ 955770 h 1686351"/>
                  <a:gd name="connsiteX22" fmla="*/ 1690491 w 1911401"/>
                  <a:gd name="connsiteY22" fmla="*/ 955770 h 1686351"/>
                  <a:gd name="connsiteX23" fmla="*/ 1680575 w 1911401"/>
                  <a:gd name="connsiteY23" fmla="*/ 833526 h 1686351"/>
                  <a:gd name="connsiteX24" fmla="*/ 1127879 w 1911401"/>
                  <a:gd name="connsiteY24" fmla="*/ 241185 h 1686351"/>
                  <a:gd name="connsiteX25" fmla="*/ 299899 w 1911401"/>
                  <a:gd name="connsiteY25" fmla="*/ 623872 h 1686351"/>
                  <a:gd name="connsiteX26" fmla="*/ 481882 w 1911401"/>
                  <a:gd name="connsiteY26" fmla="*/ 1517674 h 1686351"/>
                  <a:gd name="connsiteX27" fmla="*/ 339639 w 1911401"/>
                  <a:gd name="connsiteY27" fmla="*/ 1686351 h 1686351"/>
                  <a:gd name="connsiteX28" fmla="*/ 103026 w 1911401"/>
                  <a:gd name="connsiteY28" fmla="*/ 524240 h 1686351"/>
                  <a:gd name="connsiteX29" fmla="*/ 1017819 w 1911401"/>
                  <a:gd name="connsiteY29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502381 w 1911401"/>
                  <a:gd name="connsiteY8" fmla="*/ 897493 h 1686351"/>
                  <a:gd name="connsiteX9" fmla="*/ 794565 w 1911401"/>
                  <a:gd name="connsiteY9" fmla="*/ 540175 h 1686351"/>
                  <a:gd name="connsiteX10" fmla="*/ 932798 w 1911401"/>
                  <a:gd name="connsiteY10" fmla="*/ 516036 h 1686351"/>
                  <a:gd name="connsiteX11" fmla="*/ 1291783 w 1911401"/>
                  <a:gd name="connsiteY11" fmla="*/ 694250 h 1686351"/>
                  <a:gd name="connsiteX12" fmla="*/ 1293622 w 1911401"/>
                  <a:gd name="connsiteY12" fmla="*/ 1214789 h 1686351"/>
                  <a:gd name="connsiteX13" fmla="*/ 1116859 w 1911401"/>
                  <a:gd name="connsiteY13" fmla="*/ 1085948 h 1686351"/>
                  <a:gd name="connsiteX14" fmla="*/ 1115935 w 1911401"/>
                  <a:gd name="connsiteY14" fmla="*/ 824336 h 1686351"/>
                  <a:gd name="connsiteX15" fmla="*/ 866044 w 1911401"/>
                  <a:gd name="connsiteY15" fmla="*/ 746901 h 1686351"/>
                  <a:gd name="connsiteX16" fmla="*/ 726575 w 1911401"/>
                  <a:gd name="connsiteY16" fmla="*/ 892232 h 1686351"/>
                  <a:gd name="connsiteX17" fmla="*/ 717681 w 1911401"/>
                  <a:gd name="connsiteY17" fmla="*/ 959664 h 1686351"/>
                  <a:gd name="connsiteX18" fmla="*/ 728069 w 1911401"/>
                  <a:gd name="connsiteY18" fmla="*/ 1056567 h 1686351"/>
                  <a:gd name="connsiteX19" fmla="*/ 1204964 w 1911401"/>
                  <a:gd name="connsiteY19" fmla="*/ 1441550 h 1686351"/>
                  <a:gd name="connsiteX20" fmla="*/ 1689160 w 1911401"/>
                  <a:gd name="connsiteY20" fmla="*/ 955770 h 1686351"/>
                  <a:gd name="connsiteX21" fmla="*/ 1690491 w 1911401"/>
                  <a:gd name="connsiteY21" fmla="*/ 955770 h 1686351"/>
                  <a:gd name="connsiteX22" fmla="*/ 1680575 w 1911401"/>
                  <a:gd name="connsiteY22" fmla="*/ 833526 h 1686351"/>
                  <a:gd name="connsiteX23" fmla="*/ 1127879 w 1911401"/>
                  <a:gd name="connsiteY23" fmla="*/ 241185 h 1686351"/>
                  <a:gd name="connsiteX24" fmla="*/ 299899 w 1911401"/>
                  <a:gd name="connsiteY24" fmla="*/ 623872 h 1686351"/>
                  <a:gd name="connsiteX25" fmla="*/ 481882 w 1911401"/>
                  <a:gd name="connsiteY25" fmla="*/ 1517674 h 1686351"/>
                  <a:gd name="connsiteX26" fmla="*/ 339639 w 1911401"/>
                  <a:gd name="connsiteY26" fmla="*/ 1686351 h 1686351"/>
                  <a:gd name="connsiteX27" fmla="*/ 103026 w 1911401"/>
                  <a:gd name="connsiteY27" fmla="*/ 524240 h 1686351"/>
                  <a:gd name="connsiteX28" fmla="*/ 1017819 w 1911401"/>
                  <a:gd name="connsiteY28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17681 w 1911401"/>
                  <a:gd name="connsiteY16" fmla="*/ 959664 h 1686351"/>
                  <a:gd name="connsiteX17" fmla="*/ 728069 w 1911401"/>
                  <a:gd name="connsiteY17" fmla="*/ 1056567 h 1686351"/>
                  <a:gd name="connsiteX18" fmla="*/ 1204964 w 1911401"/>
                  <a:gd name="connsiteY18" fmla="*/ 1441550 h 1686351"/>
                  <a:gd name="connsiteX19" fmla="*/ 1689160 w 1911401"/>
                  <a:gd name="connsiteY19" fmla="*/ 955770 h 1686351"/>
                  <a:gd name="connsiteX20" fmla="*/ 1690491 w 1911401"/>
                  <a:gd name="connsiteY20" fmla="*/ 955770 h 1686351"/>
                  <a:gd name="connsiteX21" fmla="*/ 1680575 w 1911401"/>
                  <a:gd name="connsiteY21" fmla="*/ 833526 h 1686351"/>
                  <a:gd name="connsiteX22" fmla="*/ 1127879 w 1911401"/>
                  <a:gd name="connsiteY22" fmla="*/ 241185 h 1686351"/>
                  <a:gd name="connsiteX23" fmla="*/ 299899 w 1911401"/>
                  <a:gd name="connsiteY23" fmla="*/ 623872 h 1686351"/>
                  <a:gd name="connsiteX24" fmla="*/ 481882 w 1911401"/>
                  <a:gd name="connsiteY24" fmla="*/ 1517674 h 1686351"/>
                  <a:gd name="connsiteX25" fmla="*/ 339639 w 1911401"/>
                  <a:gd name="connsiteY25" fmla="*/ 1686351 h 1686351"/>
                  <a:gd name="connsiteX26" fmla="*/ 103026 w 1911401"/>
                  <a:gd name="connsiteY26" fmla="*/ 524240 h 1686351"/>
                  <a:gd name="connsiteX27" fmla="*/ 1017819 w 1911401"/>
                  <a:gd name="connsiteY27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17681 w 1911401"/>
                  <a:gd name="connsiteY16" fmla="*/ 959664 h 1686351"/>
                  <a:gd name="connsiteX17" fmla="*/ 728069 w 1911401"/>
                  <a:gd name="connsiteY17" fmla="*/ 1056567 h 1686351"/>
                  <a:gd name="connsiteX18" fmla="*/ 1204964 w 1911401"/>
                  <a:gd name="connsiteY18" fmla="*/ 1441550 h 1686351"/>
                  <a:gd name="connsiteX19" fmla="*/ 1689160 w 1911401"/>
                  <a:gd name="connsiteY19" fmla="*/ 955770 h 1686351"/>
                  <a:gd name="connsiteX20" fmla="*/ 1690491 w 1911401"/>
                  <a:gd name="connsiteY20" fmla="*/ 955770 h 1686351"/>
                  <a:gd name="connsiteX21" fmla="*/ 1680575 w 1911401"/>
                  <a:gd name="connsiteY21" fmla="*/ 833526 h 1686351"/>
                  <a:gd name="connsiteX22" fmla="*/ 1127879 w 1911401"/>
                  <a:gd name="connsiteY22" fmla="*/ 241185 h 1686351"/>
                  <a:gd name="connsiteX23" fmla="*/ 299899 w 1911401"/>
                  <a:gd name="connsiteY23" fmla="*/ 623872 h 1686351"/>
                  <a:gd name="connsiteX24" fmla="*/ 481882 w 1911401"/>
                  <a:gd name="connsiteY24" fmla="*/ 1517674 h 1686351"/>
                  <a:gd name="connsiteX25" fmla="*/ 339639 w 1911401"/>
                  <a:gd name="connsiteY25" fmla="*/ 1686351 h 1686351"/>
                  <a:gd name="connsiteX26" fmla="*/ 103026 w 1911401"/>
                  <a:gd name="connsiteY26" fmla="*/ 524240 h 1686351"/>
                  <a:gd name="connsiteX27" fmla="*/ 1017819 w 1911401"/>
                  <a:gd name="connsiteY27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17681 w 1911401"/>
                  <a:gd name="connsiteY16" fmla="*/ 959664 h 1686351"/>
                  <a:gd name="connsiteX17" fmla="*/ 728069 w 1911401"/>
                  <a:gd name="connsiteY17" fmla="*/ 1056567 h 1686351"/>
                  <a:gd name="connsiteX18" fmla="*/ 1204964 w 1911401"/>
                  <a:gd name="connsiteY18" fmla="*/ 1441550 h 1686351"/>
                  <a:gd name="connsiteX19" fmla="*/ 1689160 w 1911401"/>
                  <a:gd name="connsiteY19" fmla="*/ 955770 h 1686351"/>
                  <a:gd name="connsiteX20" fmla="*/ 1690491 w 1911401"/>
                  <a:gd name="connsiteY20" fmla="*/ 955770 h 1686351"/>
                  <a:gd name="connsiteX21" fmla="*/ 1680575 w 1911401"/>
                  <a:gd name="connsiteY21" fmla="*/ 833526 h 1686351"/>
                  <a:gd name="connsiteX22" fmla="*/ 1127879 w 1911401"/>
                  <a:gd name="connsiteY22" fmla="*/ 241185 h 1686351"/>
                  <a:gd name="connsiteX23" fmla="*/ 299899 w 1911401"/>
                  <a:gd name="connsiteY23" fmla="*/ 623872 h 1686351"/>
                  <a:gd name="connsiteX24" fmla="*/ 481882 w 1911401"/>
                  <a:gd name="connsiteY24" fmla="*/ 1517674 h 1686351"/>
                  <a:gd name="connsiteX25" fmla="*/ 339639 w 1911401"/>
                  <a:gd name="connsiteY25" fmla="*/ 1686351 h 1686351"/>
                  <a:gd name="connsiteX26" fmla="*/ 103026 w 1911401"/>
                  <a:gd name="connsiteY26" fmla="*/ 524240 h 1686351"/>
                  <a:gd name="connsiteX27" fmla="*/ 1017819 w 1911401"/>
                  <a:gd name="connsiteY27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911401" h="1686351">
                    <a:moveTo>
                      <a:pt x="1017819" y="2040"/>
                    </a:moveTo>
                    <a:cubicBezTo>
                      <a:pt x="1071624" y="5569"/>
                      <a:pt x="1125706" y="13702"/>
                      <a:pt x="1179556" y="26675"/>
                    </a:cubicBezTo>
                    <a:cubicBezTo>
                      <a:pt x="1610357" y="130460"/>
                      <a:pt x="1913307" y="516775"/>
                      <a:pt x="1911392" y="959897"/>
                    </a:cubicBezTo>
                    <a:lnTo>
                      <a:pt x="1907813" y="959882"/>
                    </a:lnTo>
                    <a:lnTo>
                      <a:pt x="1893968" y="1097512"/>
                    </a:lnTo>
                    <a:cubicBezTo>
                      <a:pt x="1828524" y="1418043"/>
                      <a:pt x="1545509" y="1659506"/>
                      <a:pt x="1205679" y="1660616"/>
                    </a:cubicBezTo>
                    <a:cubicBezTo>
                      <a:pt x="865849" y="1661727"/>
                      <a:pt x="581262" y="1422119"/>
                      <a:pt x="513725" y="1102022"/>
                    </a:cubicBezTo>
                    <a:cubicBezTo>
                      <a:pt x="502801" y="998127"/>
                      <a:pt x="496637" y="965669"/>
                      <a:pt x="502381" y="897493"/>
                    </a:cubicBezTo>
                    <a:cubicBezTo>
                      <a:pt x="524078" y="734767"/>
                      <a:pt x="635664" y="595117"/>
                      <a:pt x="794565" y="540175"/>
                    </a:cubicBezTo>
                    <a:cubicBezTo>
                      <a:pt x="839966" y="524477"/>
                      <a:pt x="886600" y="516603"/>
                      <a:pt x="932798" y="516036"/>
                    </a:cubicBezTo>
                    <a:cubicBezTo>
                      <a:pt x="1071395" y="514334"/>
                      <a:pt x="1206076" y="578393"/>
                      <a:pt x="1291783" y="694250"/>
                    </a:cubicBezTo>
                    <a:cubicBezTo>
                      <a:pt x="1406059" y="848726"/>
                      <a:pt x="1406803" y="1059510"/>
                      <a:pt x="1293622" y="1214789"/>
                    </a:cubicBezTo>
                    <a:lnTo>
                      <a:pt x="1116859" y="1085948"/>
                    </a:lnTo>
                    <a:cubicBezTo>
                      <a:pt x="1173742" y="1007908"/>
                      <a:pt x="1173368" y="901972"/>
                      <a:pt x="1115935" y="824336"/>
                    </a:cubicBezTo>
                    <a:cubicBezTo>
                      <a:pt x="1058502" y="746700"/>
                      <a:pt x="957313" y="715344"/>
                      <a:pt x="866044" y="746901"/>
                    </a:cubicBezTo>
                    <a:cubicBezTo>
                      <a:pt x="797593" y="770569"/>
                      <a:pt x="749890" y="835072"/>
                      <a:pt x="726575" y="892232"/>
                    </a:cubicBezTo>
                    <a:cubicBezTo>
                      <a:pt x="703260" y="949392"/>
                      <a:pt x="715665" y="975595"/>
                      <a:pt x="728069" y="1056567"/>
                    </a:cubicBezTo>
                    <a:cubicBezTo>
                      <a:pt x="774616" y="1277178"/>
                      <a:pt x="970754" y="1442316"/>
                      <a:pt x="1204964" y="1441550"/>
                    </a:cubicBezTo>
                    <a:cubicBezTo>
                      <a:pt x="1472633" y="1440675"/>
                      <a:pt x="1689160" y="1223440"/>
                      <a:pt x="1689160" y="955770"/>
                    </a:cubicBezTo>
                    <a:lnTo>
                      <a:pt x="1690491" y="955770"/>
                    </a:lnTo>
                    <a:lnTo>
                      <a:pt x="1680575" y="833526"/>
                    </a:lnTo>
                    <a:cubicBezTo>
                      <a:pt x="1632433" y="547245"/>
                      <a:pt x="1417799" y="311030"/>
                      <a:pt x="1127879" y="241185"/>
                    </a:cubicBezTo>
                    <a:cubicBezTo>
                      <a:pt x="796541" y="161362"/>
                      <a:pt x="453793" y="319778"/>
                      <a:pt x="299899" y="623872"/>
                    </a:cubicBezTo>
                    <a:cubicBezTo>
                      <a:pt x="146005" y="927966"/>
                      <a:pt x="221339" y="1297962"/>
                      <a:pt x="481882" y="1517674"/>
                    </a:cubicBezTo>
                    <a:lnTo>
                      <a:pt x="339639" y="1686351"/>
                    </a:lnTo>
                    <a:cubicBezTo>
                      <a:pt x="883" y="1400684"/>
                      <a:pt x="-97065" y="919619"/>
                      <a:pt x="103026" y="524240"/>
                    </a:cubicBezTo>
                    <a:cubicBezTo>
                      <a:pt x="278106" y="178283"/>
                      <a:pt x="641182" y="-22658"/>
                      <a:pt x="1017819" y="2040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259" name="グループ化 258">
              <a:extLst>
                <a:ext uri="{FF2B5EF4-FFF2-40B4-BE49-F238E27FC236}">
                  <a16:creationId xmlns:a16="http://schemas.microsoft.com/office/drawing/2014/main" id="{792D5B12-04EB-4608-A4A5-24C6F4E6782F}"/>
                </a:ext>
              </a:extLst>
            </p:cNvPr>
            <p:cNvGrpSpPr/>
            <p:nvPr/>
          </p:nvGrpSpPr>
          <p:grpSpPr>
            <a:xfrm>
              <a:off x="7313691" y="871120"/>
              <a:ext cx="1139463" cy="1051875"/>
              <a:chOff x="7313691" y="871120"/>
              <a:chExt cx="1139463" cy="1051875"/>
            </a:xfrm>
          </p:grpSpPr>
          <p:sp>
            <p:nvSpPr>
              <p:cNvPr id="260" name="楕円 22">
                <a:extLst>
                  <a:ext uri="{FF2B5EF4-FFF2-40B4-BE49-F238E27FC236}">
                    <a16:creationId xmlns:a16="http://schemas.microsoft.com/office/drawing/2014/main" id="{B2DFD06B-9844-4ABD-BAE9-05DE87C7CF97}"/>
                  </a:ext>
                </a:extLst>
              </p:cNvPr>
              <p:cNvSpPr/>
              <p:nvPr/>
            </p:nvSpPr>
            <p:spPr>
              <a:xfrm>
                <a:off x="8245526" y="1056563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1" name="楕円 22">
                <a:extLst>
                  <a:ext uri="{FF2B5EF4-FFF2-40B4-BE49-F238E27FC236}">
                    <a16:creationId xmlns:a16="http://schemas.microsoft.com/office/drawing/2014/main" id="{63B4B7B0-2250-456A-816A-F9849FE2B8CB}"/>
                  </a:ext>
                </a:extLst>
              </p:cNvPr>
              <p:cNvSpPr/>
              <p:nvPr/>
            </p:nvSpPr>
            <p:spPr>
              <a:xfrm>
                <a:off x="7984251" y="901600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2" name="楕円 22">
                <a:extLst>
                  <a:ext uri="{FF2B5EF4-FFF2-40B4-BE49-F238E27FC236}">
                    <a16:creationId xmlns:a16="http://schemas.microsoft.com/office/drawing/2014/main" id="{D94BA908-3479-4DB4-AED9-16D3DFC60B52}"/>
                  </a:ext>
                </a:extLst>
              </p:cNvPr>
              <p:cNvSpPr/>
              <p:nvPr/>
            </p:nvSpPr>
            <p:spPr>
              <a:xfrm>
                <a:off x="7450051" y="1040536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6" name="楕円 22">
                <a:extLst>
                  <a:ext uri="{FF2B5EF4-FFF2-40B4-BE49-F238E27FC236}">
                    <a16:creationId xmlns:a16="http://schemas.microsoft.com/office/drawing/2014/main" id="{844C3516-84FA-4D15-B791-0BAE5134F014}"/>
                  </a:ext>
                </a:extLst>
              </p:cNvPr>
              <p:cNvSpPr/>
              <p:nvPr/>
            </p:nvSpPr>
            <p:spPr>
              <a:xfrm>
                <a:off x="7313691" y="1480720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7" name="楕円 22">
                <a:extLst>
                  <a:ext uri="{FF2B5EF4-FFF2-40B4-BE49-F238E27FC236}">
                    <a16:creationId xmlns:a16="http://schemas.microsoft.com/office/drawing/2014/main" id="{7E39EB47-DF11-4EEF-B392-F4EB43D16A8E}"/>
                  </a:ext>
                </a:extLst>
              </p:cNvPr>
              <p:cNvSpPr/>
              <p:nvPr/>
            </p:nvSpPr>
            <p:spPr>
              <a:xfrm>
                <a:off x="7725171" y="871120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9" name="楕円 22">
                <a:extLst>
                  <a:ext uri="{FF2B5EF4-FFF2-40B4-BE49-F238E27FC236}">
                    <a16:creationId xmlns:a16="http://schemas.microsoft.com/office/drawing/2014/main" id="{87D93AA8-6D54-41BA-972C-2AA88015A388}"/>
                  </a:ext>
                </a:extLst>
              </p:cNvPr>
              <p:cNvSpPr/>
              <p:nvPr/>
            </p:nvSpPr>
            <p:spPr>
              <a:xfrm>
                <a:off x="8342391" y="1564540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0" name="楕円 22">
                <a:extLst>
                  <a:ext uri="{FF2B5EF4-FFF2-40B4-BE49-F238E27FC236}">
                    <a16:creationId xmlns:a16="http://schemas.microsoft.com/office/drawing/2014/main" id="{4BE3B131-5181-4F56-A659-17A0FB9B5370}"/>
                  </a:ext>
                </a:extLst>
              </p:cNvPr>
              <p:cNvSpPr/>
              <p:nvPr/>
            </p:nvSpPr>
            <p:spPr>
              <a:xfrm>
                <a:off x="7527051" y="1755040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2" name="グループ化 11">
            <a:extLst>
              <a:ext uri="{FF2B5EF4-FFF2-40B4-BE49-F238E27FC236}">
                <a16:creationId xmlns:a16="http://schemas.microsoft.com/office/drawing/2014/main" id="{5ACF4733-AF43-4F55-B9DB-DF83013CE3C5}"/>
              </a:ext>
            </a:extLst>
          </p:cNvPr>
          <p:cNvGrpSpPr/>
          <p:nvPr/>
        </p:nvGrpSpPr>
        <p:grpSpPr>
          <a:xfrm>
            <a:off x="716498" y="3679809"/>
            <a:ext cx="2602906" cy="2764255"/>
            <a:chOff x="716498" y="3679809"/>
            <a:chExt cx="2602906" cy="2764255"/>
          </a:xfrm>
        </p:grpSpPr>
        <p:sp>
          <p:nvSpPr>
            <p:cNvPr id="235" name="楕円 234">
              <a:extLst>
                <a:ext uri="{FF2B5EF4-FFF2-40B4-BE49-F238E27FC236}">
                  <a16:creationId xmlns:a16="http://schemas.microsoft.com/office/drawing/2014/main" id="{7C4B8608-FAF2-4873-B5B1-9C1114ECC9DC}"/>
                </a:ext>
              </a:extLst>
            </p:cNvPr>
            <p:cNvSpPr/>
            <p:nvPr/>
          </p:nvSpPr>
          <p:spPr>
            <a:xfrm>
              <a:off x="716498" y="3812587"/>
              <a:ext cx="2602906" cy="2602904"/>
            </a:xfrm>
            <a:prstGeom prst="ellipse">
              <a:avLst/>
            </a:prstGeom>
            <a:gradFill flip="none" rotWithShape="1">
              <a:gsLst>
                <a:gs pos="0">
                  <a:srgbClr val="FF0000"/>
                </a:gs>
                <a:gs pos="70000">
                  <a:schemeClr val="bg1"/>
                </a:gs>
                <a:gs pos="50000">
                  <a:srgbClr val="FFC000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67" name="グループ化 66">
              <a:extLst>
                <a:ext uri="{FF2B5EF4-FFF2-40B4-BE49-F238E27FC236}">
                  <a16:creationId xmlns:a16="http://schemas.microsoft.com/office/drawing/2014/main" id="{C264170D-7E6F-4034-B7EA-1D36203402C6}"/>
                </a:ext>
              </a:extLst>
            </p:cNvPr>
            <p:cNvGrpSpPr/>
            <p:nvPr/>
          </p:nvGrpSpPr>
          <p:grpSpPr>
            <a:xfrm>
              <a:off x="1183566" y="3679809"/>
              <a:ext cx="1587642" cy="2764255"/>
              <a:chOff x="1183566" y="3679809"/>
              <a:chExt cx="1587642" cy="2764255"/>
            </a:xfrm>
          </p:grpSpPr>
          <p:sp>
            <p:nvSpPr>
              <p:cNvPr id="489" name="正方形/長方形 488">
                <a:extLst>
                  <a:ext uri="{FF2B5EF4-FFF2-40B4-BE49-F238E27FC236}">
                    <a16:creationId xmlns:a16="http://schemas.microsoft.com/office/drawing/2014/main" id="{2A6A0F7D-EFEE-4F17-AF39-5367B46AB415}"/>
                  </a:ext>
                </a:extLst>
              </p:cNvPr>
              <p:cNvSpPr/>
              <p:nvPr/>
            </p:nvSpPr>
            <p:spPr>
              <a:xfrm>
                <a:off x="2507180" y="6229108"/>
                <a:ext cx="147885" cy="211954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90" name="台形 489">
                <a:extLst>
                  <a:ext uri="{FF2B5EF4-FFF2-40B4-BE49-F238E27FC236}">
                    <a16:creationId xmlns:a16="http://schemas.microsoft.com/office/drawing/2014/main" id="{00B1E5B9-6785-4763-8D48-AC45931B71EA}"/>
                  </a:ext>
                </a:extLst>
              </p:cNvPr>
              <p:cNvSpPr/>
              <p:nvPr/>
            </p:nvSpPr>
            <p:spPr>
              <a:xfrm>
                <a:off x="2181222" y="5369361"/>
                <a:ext cx="589986" cy="877526"/>
              </a:xfrm>
              <a:prstGeom prst="trapezoid">
                <a:avLst>
                  <a:gd name="adj" fmla="val 40088"/>
                </a:avLst>
              </a:prstGeom>
              <a:pattFill prst="dashHorz">
                <a:fgClr>
                  <a:schemeClr val="accent6">
                    <a:lumMod val="50000"/>
                  </a:schemeClr>
                </a:fgClr>
                <a:bgClr>
                  <a:schemeClr val="accent6">
                    <a:lumMod val="75000"/>
                  </a:scheme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91" name="正方形/長方形 490">
                <a:extLst>
                  <a:ext uri="{FF2B5EF4-FFF2-40B4-BE49-F238E27FC236}">
                    <a16:creationId xmlns:a16="http://schemas.microsoft.com/office/drawing/2014/main" id="{5B300000-E8E6-4393-B47F-C13E72964313}"/>
                  </a:ext>
                </a:extLst>
              </p:cNvPr>
              <p:cNvSpPr/>
              <p:nvPr/>
            </p:nvSpPr>
            <p:spPr>
              <a:xfrm>
                <a:off x="1295124" y="6229108"/>
                <a:ext cx="147885" cy="211954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92" name="台形 491">
                <a:extLst>
                  <a:ext uri="{FF2B5EF4-FFF2-40B4-BE49-F238E27FC236}">
                    <a16:creationId xmlns:a16="http://schemas.microsoft.com/office/drawing/2014/main" id="{9FD7D905-1BF4-41A4-86BD-27A6610249AA}"/>
                  </a:ext>
                </a:extLst>
              </p:cNvPr>
              <p:cNvSpPr/>
              <p:nvPr/>
            </p:nvSpPr>
            <p:spPr>
              <a:xfrm>
                <a:off x="1183566" y="5369361"/>
                <a:ext cx="589986" cy="877526"/>
              </a:xfrm>
              <a:prstGeom prst="trapezoid">
                <a:avLst>
                  <a:gd name="adj" fmla="val 40088"/>
                </a:avLst>
              </a:prstGeom>
              <a:pattFill prst="dashHorz">
                <a:fgClr>
                  <a:schemeClr val="accent6">
                    <a:lumMod val="50000"/>
                  </a:schemeClr>
                </a:fgClr>
                <a:bgClr>
                  <a:schemeClr val="accent6">
                    <a:lumMod val="75000"/>
                  </a:scheme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93" name="フリーフォーム: 図形 492">
                <a:extLst>
                  <a:ext uri="{FF2B5EF4-FFF2-40B4-BE49-F238E27FC236}">
                    <a16:creationId xmlns:a16="http://schemas.microsoft.com/office/drawing/2014/main" id="{73C650E0-F8E4-4C17-95C6-6CC0D4D86E3C}"/>
                  </a:ext>
                </a:extLst>
              </p:cNvPr>
              <p:cNvSpPr/>
              <p:nvPr/>
            </p:nvSpPr>
            <p:spPr>
              <a:xfrm>
                <a:off x="1491398" y="4954726"/>
                <a:ext cx="973143" cy="699814"/>
              </a:xfrm>
              <a:custGeom>
                <a:avLst/>
                <a:gdLst>
                  <a:gd name="connsiteX0" fmla="*/ 382216 w 973143"/>
                  <a:gd name="connsiteY0" fmla="*/ 0 h 699814"/>
                  <a:gd name="connsiteX1" fmla="*/ 588541 w 973143"/>
                  <a:gd name="connsiteY1" fmla="*/ 0 h 699814"/>
                  <a:gd name="connsiteX2" fmla="*/ 622115 w 973143"/>
                  <a:gd name="connsiteY2" fmla="*/ 205029 h 699814"/>
                  <a:gd name="connsiteX3" fmla="*/ 725750 w 973143"/>
                  <a:gd name="connsiteY3" fmla="*/ 205029 h 699814"/>
                  <a:gd name="connsiteX4" fmla="*/ 973143 w 973143"/>
                  <a:gd name="connsiteY4" fmla="*/ 452422 h 699814"/>
                  <a:gd name="connsiteX5" fmla="*/ 973142 w 973143"/>
                  <a:gd name="connsiteY5" fmla="*/ 699814 h 699814"/>
                  <a:gd name="connsiteX6" fmla="*/ 0 w 973143"/>
                  <a:gd name="connsiteY6" fmla="*/ 699814 h 699814"/>
                  <a:gd name="connsiteX7" fmla="*/ 0 w 973143"/>
                  <a:gd name="connsiteY7" fmla="*/ 452422 h 699814"/>
                  <a:gd name="connsiteX8" fmla="*/ 247393 w 973143"/>
                  <a:gd name="connsiteY8" fmla="*/ 205029 h 699814"/>
                  <a:gd name="connsiteX9" fmla="*/ 348642 w 973143"/>
                  <a:gd name="connsiteY9" fmla="*/ 205029 h 6998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973143" h="699814">
                    <a:moveTo>
                      <a:pt x="382216" y="0"/>
                    </a:moveTo>
                    <a:lnTo>
                      <a:pt x="588541" y="0"/>
                    </a:lnTo>
                    <a:lnTo>
                      <a:pt x="622115" y="205029"/>
                    </a:lnTo>
                    <a:lnTo>
                      <a:pt x="725750" y="205029"/>
                    </a:lnTo>
                    <a:cubicBezTo>
                      <a:pt x="862381" y="205029"/>
                      <a:pt x="973143" y="315791"/>
                      <a:pt x="973143" y="452422"/>
                    </a:cubicBezTo>
                    <a:cubicBezTo>
                      <a:pt x="973143" y="534886"/>
                      <a:pt x="973142" y="617350"/>
                      <a:pt x="973142" y="699814"/>
                    </a:cubicBezTo>
                    <a:lnTo>
                      <a:pt x="0" y="699814"/>
                    </a:lnTo>
                    <a:lnTo>
                      <a:pt x="0" y="452422"/>
                    </a:lnTo>
                    <a:cubicBezTo>
                      <a:pt x="0" y="315791"/>
                      <a:pt x="110762" y="205029"/>
                      <a:pt x="247393" y="205029"/>
                    </a:cubicBezTo>
                    <a:lnTo>
                      <a:pt x="348642" y="205029"/>
                    </a:ln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02" name="フリーフォーム: 図形 501">
                <a:extLst>
                  <a:ext uri="{FF2B5EF4-FFF2-40B4-BE49-F238E27FC236}">
                    <a16:creationId xmlns:a16="http://schemas.microsoft.com/office/drawing/2014/main" id="{D8BCA4F6-903D-4150-ACA4-F2F092D13EA9}"/>
                  </a:ext>
                </a:extLst>
              </p:cNvPr>
              <p:cNvSpPr/>
              <p:nvPr/>
            </p:nvSpPr>
            <p:spPr>
              <a:xfrm>
                <a:off x="1414327" y="5157134"/>
                <a:ext cx="1127284" cy="1286930"/>
              </a:xfrm>
              <a:custGeom>
                <a:avLst/>
                <a:gdLst>
                  <a:gd name="connsiteX0" fmla="*/ 250078 w 1127284"/>
                  <a:gd name="connsiteY0" fmla="*/ 0 h 1286930"/>
                  <a:gd name="connsiteX1" fmla="*/ 252506 w 1127284"/>
                  <a:gd name="connsiteY1" fmla="*/ 7821 h 1286930"/>
                  <a:gd name="connsiteX2" fmla="*/ 485361 w 1127284"/>
                  <a:gd name="connsiteY2" fmla="*/ 162168 h 1286930"/>
                  <a:gd name="connsiteX3" fmla="*/ 494751 w 1127284"/>
                  <a:gd name="connsiteY3" fmla="*/ 162168 h 1286930"/>
                  <a:gd name="connsiteX4" fmla="*/ 496083 w 1127284"/>
                  <a:gd name="connsiteY4" fmla="*/ 174165 h 1286930"/>
                  <a:gd name="connsiteX5" fmla="*/ 523571 w 1127284"/>
                  <a:gd name="connsiteY5" fmla="*/ 207281 h 1286930"/>
                  <a:gd name="connsiteX6" fmla="*/ 544835 w 1127284"/>
                  <a:gd name="connsiteY6" fmla="*/ 207282 h 1286930"/>
                  <a:gd name="connsiteX7" fmla="*/ 544835 w 1127284"/>
                  <a:gd name="connsiteY7" fmla="*/ 463219 h 1286930"/>
                  <a:gd name="connsiteX8" fmla="*/ 563644 w 1127284"/>
                  <a:gd name="connsiteY8" fmla="*/ 497405 h 1286930"/>
                  <a:gd name="connsiteX9" fmla="*/ 582453 w 1127284"/>
                  <a:gd name="connsiteY9" fmla="*/ 463219 h 1286930"/>
                  <a:gd name="connsiteX10" fmla="*/ 582453 w 1127284"/>
                  <a:gd name="connsiteY10" fmla="*/ 207282 h 1286930"/>
                  <a:gd name="connsiteX11" fmla="*/ 603717 w 1127284"/>
                  <a:gd name="connsiteY11" fmla="*/ 207282 h 1286930"/>
                  <a:gd name="connsiteX12" fmla="*/ 624811 w 1127284"/>
                  <a:gd name="connsiteY12" fmla="*/ 191401 h 1286930"/>
                  <a:gd name="connsiteX13" fmla="*/ 631473 w 1127284"/>
                  <a:gd name="connsiteY13" fmla="*/ 162169 h 1286930"/>
                  <a:gd name="connsiteX14" fmla="*/ 641923 w 1127284"/>
                  <a:gd name="connsiteY14" fmla="*/ 162169 h 1286930"/>
                  <a:gd name="connsiteX15" fmla="*/ 874779 w 1127284"/>
                  <a:gd name="connsiteY15" fmla="*/ 7822 h 1286930"/>
                  <a:gd name="connsiteX16" fmla="*/ 877207 w 1127284"/>
                  <a:gd name="connsiteY16" fmla="*/ 0 h 1286930"/>
                  <a:gd name="connsiteX17" fmla="*/ 971540 w 1127284"/>
                  <a:gd name="connsiteY17" fmla="*/ 19045 h 1286930"/>
                  <a:gd name="connsiteX18" fmla="*/ 1127284 w 1127284"/>
                  <a:gd name="connsiteY18" fmla="*/ 254008 h 1286930"/>
                  <a:gd name="connsiteX19" fmla="*/ 1127284 w 1127284"/>
                  <a:gd name="connsiteY19" fmla="*/ 1286930 h 1286930"/>
                  <a:gd name="connsiteX20" fmla="*/ 0 w 1127284"/>
                  <a:gd name="connsiteY20" fmla="*/ 1286930 h 1286930"/>
                  <a:gd name="connsiteX21" fmla="*/ 0 w 1127284"/>
                  <a:gd name="connsiteY21" fmla="*/ 254008 h 1286930"/>
                  <a:gd name="connsiteX22" fmla="*/ 155745 w 1127284"/>
                  <a:gd name="connsiteY22" fmla="*/ 19045 h 12869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127284" h="1286930">
                    <a:moveTo>
                      <a:pt x="250078" y="0"/>
                    </a:moveTo>
                    <a:lnTo>
                      <a:pt x="252506" y="7821"/>
                    </a:lnTo>
                    <a:cubicBezTo>
                      <a:pt x="290870" y="98525"/>
                      <a:pt x="380683" y="162168"/>
                      <a:pt x="485361" y="162168"/>
                    </a:cubicBezTo>
                    <a:lnTo>
                      <a:pt x="494751" y="162168"/>
                    </a:lnTo>
                    <a:lnTo>
                      <a:pt x="496083" y="174165"/>
                    </a:lnTo>
                    <a:cubicBezTo>
                      <a:pt x="500612" y="193626"/>
                      <a:pt x="511214" y="207281"/>
                      <a:pt x="523571" y="207281"/>
                    </a:cubicBezTo>
                    <a:lnTo>
                      <a:pt x="544835" y="207282"/>
                    </a:lnTo>
                    <a:lnTo>
                      <a:pt x="544835" y="463219"/>
                    </a:lnTo>
                    <a:cubicBezTo>
                      <a:pt x="544835" y="482099"/>
                      <a:pt x="553256" y="497405"/>
                      <a:pt x="563644" y="497405"/>
                    </a:cubicBezTo>
                    <a:cubicBezTo>
                      <a:pt x="574031" y="497405"/>
                      <a:pt x="582453" y="482099"/>
                      <a:pt x="582453" y="463219"/>
                    </a:cubicBezTo>
                    <a:lnTo>
                      <a:pt x="582453" y="207282"/>
                    </a:lnTo>
                    <a:lnTo>
                      <a:pt x="603717" y="207282"/>
                    </a:lnTo>
                    <a:cubicBezTo>
                      <a:pt x="611955" y="207282"/>
                      <a:pt x="619412" y="201213"/>
                      <a:pt x="624811" y="191401"/>
                    </a:cubicBezTo>
                    <a:lnTo>
                      <a:pt x="631473" y="162169"/>
                    </a:lnTo>
                    <a:lnTo>
                      <a:pt x="641923" y="162169"/>
                    </a:lnTo>
                    <a:cubicBezTo>
                      <a:pt x="746602" y="162169"/>
                      <a:pt x="836415" y="98526"/>
                      <a:pt x="874779" y="7822"/>
                    </a:cubicBezTo>
                    <a:lnTo>
                      <a:pt x="877207" y="0"/>
                    </a:lnTo>
                    <a:lnTo>
                      <a:pt x="971540" y="19045"/>
                    </a:lnTo>
                    <a:cubicBezTo>
                      <a:pt x="1063064" y="57756"/>
                      <a:pt x="1127284" y="148383"/>
                      <a:pt x="1127284" y="254008"/>
                    </a:cubicBezTo>
                    <a:lnTo>
                      <a:pt x="1127284" y="1286930"/>
                    </a:lnTo>
                    <a:lnTo>
                      <a:pt x="0" y="1286930"/>
                    </a:lnTo>
                    <a:lnTo>
                      <a:pt x="0" y="254008"/>
                    </a:lnTo>
                    <a:cubicBezTo>
                      <a:pt x="0" y="148383"/>
                      <a:pt x="64220" y="57756"/>
                      <a:pt x="155745" y="19045"/>
                    </a:cubicBezTo>
                    <a:close/>
                  </a:path>
                </a:pathLst>
              </a:custGeom>
              <a:pattFill prst="dashHorz">
                <a:fgClr>
                  <a:schemeClr val="accent6">
                    <a:lumMod val="50000"/>
                  </a:schemeClr>
                </a:fgClr>
                <a:bgClr>
                  <a:schemeClr val="accent6">
                    <a:lumMod val="75000"/>
                  </a:scheme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268" name="グループ化 267">
                <a:extLst>
                  <a:ext uri="{FF2B5EF4-FFF2-40B4-BE49-F238E27FC236}">
                    <a16:creationId xmlns:a16="http://schemas.microsoft.com/office/drawing/2014/main" id="{1C59AD3D-9F7D-4B33-8180-DD99E46E261A}"/>
                  </a:ext>
                </a:extLst>
              </p:cNvPr>
              <p:cNvGrpSpPr/>
              <p:nvPr/>
            </p:nvGrpSpPr>
            <p:grpSpPr>
              <a:xfrm>
                <a:off x="1342251" y="3679809"/>
                <a:ext cx="1277659" cy="1367652"/>
                <a:chOff x="-221304" y="2171701"/>
                <a:chExt cx="1277659" cy="1367652"/>
              </a:xfrm>
            </p:grpSpPr>
            <p:sp>
              <p:nvSpPr>
                <p:cNvPr id="284" name="雲 391">
                  <a:extLst>
                    <a:ext uri="{FF2B5EF4-FFF2-40B4-BE49-F238E27FC236}">
                      <a16:creationId xmlns:a16="http://schemas.microsoft.com/office/drawing/2014/main" id="{85192B3C-EC60-40A0-A221-522B9603BE61}"/>
                    </a:ext>
                  </a:extLst>
                </p:cNvPr>
                <p:cNvSpPr/>
                <p:nvPr/>
              </p:nvSpPr>
              <p:spPr>
                <a:xfrm>
                  <a:off x="-192863" y="2305114"/>
                  <a:ext cx="1233083" cy="89524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28791" h="684142">
                      <a:moveTo>
                        <a:pt x="390797" y="508"/>
                      </a:moveTo>
                      <a:cubicBezTo>
                        <a:pt x="396003" y="-92"/>
                        <a:pt x="401215" y="35"/>
                        <a:pt x="406166" y="2032"/>
                      </a:cubicBezTo>
                      <a:cubicBezTo>
                        <a:pt x="406732" y="1224"/>
                        <a:pt x="407453" y="1069"/>
                        <a:pt x="408176" y="930"/>
                      </a:cubicBezTo>
                      <a:cubicBezTo>
                        <a:pt x="429611" y="-3209"/>
                        <a:pt x="451022" y="6582"/>
                        <a:pt x="464396" y="28234"/>
                      </a:cubicBezTo>
                      <a:cubicBezTo>
                        <a:pt x="477769" y="6582"/>
                        <a:pt x="499181" y="-3209"/>
                        <a:pt x="520615" y="930"/>
                      </a:cubicBezTo>
                      <a:cubicBezTo>
                        <a:pt x="521339" y="1069"/>
                        <a:pt x="522059" y="1224"/>
                        <a:pt x="522625" y="2032"/>
                      </a:cubicBezTo>
                      <a:cubicBezTo>
                        <a:pt x="535574" y="-1254"/>
                        <a:pt x="549192" y="1211"/>
                        <a:pt x="561945" y="8686"/>
                      </a:cubicBezTo>
                      <a:lnTo>
                        <a:pt x="590055" y="37923"/>
                      </a:lnTo>
                      <a:cubicBezTo>
                        <a:pt x="628400" y="2229"/>
                        <a:pt x="683194" y="20259"/>
                        <a:pt x="706518" y="80110"/>
                      </a:cubicBezTo>
                      <a:cubicBezTo>
                        <a:pt x="749907" y="45522"/>
                        <a:pt x="805137" y="56745"/>
                        <a:pt x="839202" y="107099"/>
                      </a:cubicBezTo>
                      <a:cubicBezTo>
                        <a:pt x="860762" y="138980"/>
                        <a:pt x="870767" y="182290"/>
                        <a:pt x="866477" y="225236"/>
                      </a:cubicBezTo>
                      <a:cubicBezTo>
                        <a:pt x="866667" y="225964"/>
                        <a:pt x="866872" y="226676"/>
                        <a:pt x="867062" y="227404"/>
                      </a:cubicBezTo>
                      <a:cubicBezTo>
                        <a:pt x="899007" y="231900"/>
                        <a:pt x="924429" y="266060"/>
                        <a:pt x="928291" y="309671"/>
                      </a:cubicBezTo>
                      <a:cubicBezTo>
                        <a:pt x="931584" y="346918"/>
                        <a:pt x="918414" y="383279"/>
                        <a:pt x="894764" y="402227"/>
                      </a:cubicBezTo>
                      <a:cubicBezTo>
                        <a:pt x="911433" y="426383"/>
                        <a:pt x="917464" y="460670"/>
                        <a:pt x="910641" y="492440"/>
                      </a:cubicBezTo>
                      <a:cubicBezTo>
                        <a:pt x="901223" y="536351"/>
                        <a:pt x="869801" y="564607"/>
                        <a:pt x="836337" y="559273"/>
                      </a:cubicBezTo>
                      <a:cubicBezTo>
                        <a:pt x="802272" y="640431"/>
                        <a:pt x="726036" y="667516"/>
                        <a:pt x="667340" y="619330"/>
                      </a:cubicBezTo>
                      <a:cubicBezTo>
                        <a:pt x="642472" y="670096"/>
                        <a:pt x="597072" y="694347"/>
                        <a:pt x="553572" y="680116"/>
                      </a:cubicBezTo>
                      <a:cubicBezTo>
                        <a:pt x="520921" y="669433"/>
                        <a:pt x="494102" y="638537"/>
                        <a:pt x="483380" y="596366"/>
                      </a:cubicBezTo>
                      <a:cubicBezTo>
                        <a:pt x="476530" y="595229"/>
                        <a:pt x="469962" y="592400"/>
                        <a:pt x="464396" y="587273"/>
                      </a:cubicBezTo>
                      <a:cubicBezTo>
                        <a:pt x="458829" y="592400"/>
                        <a:pt x="452261" y="595229"/>
                        <a:pt x="445411" y="596366"/>
                      </a:cubicBezTo>
                      <a:cubicBezTo>
                        <a:pt x="434690" y="638537"/>
                        <a:pt x="407871" y="669433"/>
                        <a:pt x="375219" y="680116"/>
                      </a:cubicBezTo>
                      <a:cubicBezTo>
                        <a:pt x="331719" y="694347"/>
                        <a:pt x="286320" y="670096"/>
                        <a:pt x="261452" y="619330"/>
                      </a:cubicBezTo>
                      <a:cubicBezTo>
                        <a:pt x="202755" y="667516"/>
                        <a:pt x="126520" y="640431"/>
                        <a:pt x="92454" y="559273"/>
                      </a:cubicBezTo>
                      <a:cubicBezTo>
                        <a:pt x="58991" y="564607"/>
                        <a:pt x="27569" y="536351"/>
                        <a:pt x="18150" y="492440"/>
                      </a:cubicBezTo>
                      <a:cubicBezTo>
                        <a:pt x="11328" y="460670"/>
                        <a:pt x="17359" y="426383"/>
                        <a:pt x="34027" y="402227"/>
                      </a:cubicBezTo>
                      <a:cubicBezTo>
                        <a:pt x="10378" y="383279"/>
                        <a:pt x="-2793" y="346918"/>
                        <a:pt x="500" y="309671"/>
                      </a:cubicBezTo>
                      <a:cubicBezTo>
                        <a:pt x="4363" y="266060"/>
                        <a:pt x="29785" y="231900"/>
                        <a:pt x="61729" y="227404"/>
                      </a:cubicBezTo>
                      <a:cubicBezTo>
                        <a:pt x="61919" y="226676"/>
                        <a:pt x="62125" y="225964"/>
                        <a:pt x="62315" y="225236"/>
                      </a:cubicBezTo>
                      <a:cubicBezTo>
                        <a:pt x="58025" y="182290"/>
                        <a:pt x="68029" y="138980"/>
                        <a:pt x="89589" y="107099"/>
                      </a:cubicBezTo>
                      <a:cubicBezTo>
                        <a:pt x="123655" y="56745"/>
                        <a:pt x="178884" y="45522"/>
                        <a:pt x="222273" y="80110"/>
                      </a:cubicBezTo>
                      <a:cubicBezTo>
                        <a:pt x="245597" y="20259"/>
                        <a:pt x="300392" y="2229"/>
                        <a:pt x="338736" y="37923"/>
                      </a:cubicBezTo>
                      <a:lnTo>
                        <a:pt x="366846" y="8686"/>
                      </a:lnTo>
                      <a:cubicBezTo>
                        <a:pt x="374611" y="4135"/>
                        <a:pt x="382696" y="1441"/>
                        <a:pt x="390797" y="508"/>
                      </a:cubicBezTo>
                      <a:close/>
                    </a:path>
                  </a:pathLst>
                </a:custGeom>
                <a:solidFill>
                  <a:srgbClr val="ED7D31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285" name="グループ化 284">
                  <a:extLst>
                    <a:ext uri="{FF2B5EF4-FFF2-40B4-BE49-F238E27FC236}">
                      <a16:creationId xmlns:a16="http://schemas.microsoft.com/office/drawing/2014/main" id="{40BCA5BD-DAC0-4F7C-8365-B9FB98FA408B}"/>
                    </a:ext>
                  </a:extLst>
                </p:cNvPr>
                <p:cNvGrpSpPr/>
                <p:nvPr/>
              </p:nvGrpSpPr>
              <p:grpSpPr>
                <a:xfrm>
                  <a:off x="-221304" y="2379247"/>
                  <a:ext cx="1277659" cy="1160106"/>
                  <a:chOff x="2791855" y="2017486"/>
                  <a:chExt cx="1150919" cy="1045028"/>
                </a:xfrm>
                <a:solidFill>
                  <a:srgbClr val="FFCC99"/>
                </a:solidFill>
              </p:grpSpPr>
              <p:grpSp>
                <p:nvGrpSpPr>
                  <p:cNvPr id="297" name="グループ化 296">
                    <a:extLst>
                      <a:ext uri="{FF2B5EF4-FFF2-40B4-BE49-F238E27FC236}">
                        <a16:creationId xmlns:a16="http://schemas.microsoft.com/office/drawing/2014/main" id="{B679E692-3195-4235-A342-F61B676C92B7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302" name="円/楕円 465">
                      <a:extLst>
                        <a:ext uri="{FF2B5EF4-FFF2-40B4-BE49-F238E27FC236}">
                          <a16:creationId xmlns:a16="http://schemas.microsoft.com/office/drawing/2014/main" id="{F7DB5F8F-4C0A-4908-B006-CD780ED0718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rgbClr val="FF7C8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303" name="円/楕円 466">
                      <a:extLst>
                        <a:ext uri="{FF2B5EF4-FFF2-40B4-BE49-F238E27FC236}">
                          <a16:creationId xmlns:a16="http://schemas.microsoft.com/office/drawing/2014/main" id="{03843574-58AA-4774-AA8E-797A1D82D07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505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298" name="グループ化 297">
                    <a:extLst>
                      <a:ext uri="{FF2B5EF4-FFF2-40B4-BE49-F238E27FC236}">
                        <a16:creationId xmlns:a16="http://schemas.microsoft.com/office/drawing/2014/main" id="{4CC14EF3-6743-4D0C-BD5F-6861EF20C4C1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300" name="円/楕円 463">
                      <a:extLst>
                        <a:ext uri="{FF2B5EF4-FFF2-40B4-BE49-F238E27FC236}">
                          <a16:creationId xmlns:a16="http://schemas.microsoft.com/office/drawing/2014/main" id="{59EEEE9A-5978-4B84-AD7E-2A3E76F68FA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rgbClr val="FF7C8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301" name="円/楕円 464">
                      <a:extLst>
                        <a:ext uri="{FF2B5EF4-FFF2-40B4-BE49-F238E27FC236}">
                          <a16:creationId xmlns:a16="http://schemas.microsoft.com/office/drawing/2014/main" id="{4A2CC24D-966B-4130-B6D2-701A3D07F8C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505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299" name="円/楕円 462">
                    <a:extLst>
                      <a:ext uri="{FF2B5EF4-FFF2-40B4-BE49-F238E27FC236}">
                        <a16:creationId xmlns:a16="http://schemas.microsoft.com/office/drawing/2014/main" id="{91CFEEDD-9021-4DCA-BFA0-2D83DB9E3625}"/>
                      </a:ext>
                    </a:extLst>
                  </p:cNvPr>
                  <p:cNvSpPr/>
                  <p:nvPr/>
                </p:nvSpPr>
                <p:spPr>
                  <a:xfrm>
                    <a:off x="2902857" y="2017486"/>
                    <a:ext cx="928914" cy="1045028"/>
                  </a:xfrm>
                  <a:prstGeom prst="ellipse">
                    <a:avLst/>
                  </a:prstGeom>
                  <a:solidFill>
                    <a:srgbClr val="FF7C8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290" name="円/楕円 27">
                  <a:extLst>
                    <a:ext uri="{FF2B5EF4-FFF2-40B4-BE49-F238E27FC236}">
                      <a16:creationId xmlns:a16="http://schemas.microsoft.com/office/drawing/2014/main" id="{70DD1950-D71F-414A-86CF-B9183D8E5D2B}"/>
                    </a:ext>
                  </a:extLst>
                </p:cNvPr>
                <p:cNvSpPr/>
                <p:nvPr/>
              </p:nvSpPr>
              <p:spPr>
                <a:xfrm>
                  <a:off x="297870" y="3357752"/>
                  <a:ext cx="235335" cy="41707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91" name="円/楕円 449">
                  <a:extLst>
                    <a:ext uri="{FF2B5EF4-FFF2-40B4-BE49-F238E27FC236}">
                      <a16:creationId xmlns:a16="http://schemas.microsoft.com/office/drawing/2014/main" id="{383F36AB-6413-478F-856C-1002C396D689}"/>
                    </a:ext>
                  </a:extLst>
                </p:cNvPr>
                <p:cNvSpPr/>
                <p:nvPr/>
              </p:nvSpPr>
              <p:spPr>
                <a:xfrm>
                  <a:off x="277160" y="3121476"/>
                  <a:ext cx="276751" cy="139431"/>
                </a:xfrm>
                <a:prstGeom prst="ellipse">
                  <a:avLst/>
                </a:prstGeom>
                <a:solidFill>
                  <a:srgbClr val="ED7D31">
                    <a:lumMod val="7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94" name="フリーフォーム: 図形 293">
                  <a:extLst>
                    <a:ext uri="{FF2B5EF4-FFF2-40B4-BE49-F238E27FC236}">
                      <a16:creationId xmlns:a16="http://schemas.microsoft.com/office/drawing/2014/main" id="{5FFBC73B-5BEB-4590-9D4E-E2DAEB239E50}"/>
                    </a:ext>
                  </a:extLst>
                </p:cNvPr>
                <p:cNvSpPr/>
                <p:nvPr/>
              </p:nvSpPr>
              <p:spPr>
                <a:xfrm>
                  <a:off x="-37804" y="2171701"/>
                  <a:ext cx="942680" cy="577640"/>
                </a:xfrm>
                <a:custGeom>
                  <a:avLst/>
                  <a:gdLst>
                    <a:gd name="connsiteX0" fmla="*/ 561805 w 998117"/>
                    <a:gd name="connsiteY0" fmla="*/ 738 h 573505"/>
                    <a:gd name="connsiteX1" fmla="*/ 614877 w 998117"/>
                    <a:gd name="connsiteY1" fmla="*/ 76794 h 573505"/>
                    <a:gd name="connsiteX2" fmla="*/ 651886 w 998117"/>
                    <a:gd name="connsiteY2" fmla="*/ 77595 h 573505"/>
                    <a:gd name="connsiteX3" fmla="*/ 669258 w 998117"/>
                    <a:gd name="connsiteY3" fmla="*/ 88309 h 573505"/>
                    <a:gd name="connsiteX4" fmla="*/ 682937 w 998117"/>
                    <a:gd name="connsiteY4" fmla="*/ 82742 h 573505"/>
                    <a:gd name="connsiteX5" fmla="*/ 751465 w 998117"/>
                    <a:gd name="connsiteY5" fmla="*/ 109956 h 573505"/>
                    <a:gd name="connsiteX6" fmla="*/ 753080 w 998117"/>
                    <a:gd name="connsiteY6" fmla="*/ 109959 h 573505"/>
                    <a:gd name="connsiteX7" fmla="*/ 840201 w 998117"/>
                    <a:gd name="connsiteY7" fmla="*/ 106917 h 573505"/>
                    <a:gd name="connsiteX8" fmla="*/ 883636 w 998117"/>
                    <a:gd name="connsiteY8" fmla="*/ 194043 h 573505"/>
                    <a:gd name="connsiteX9" fmla="*/ 883673 w 998117"/>
                    <a:gd name="connsiteY9" fmla="*/ 194055 h 573505"/>
                    <a:gd name="connsiteX10" fmla="*/ 916774 w 998117"/>
                    <a:gd name="connsiteY10" fmla="*/ 204827 h 573505"/>
                    <a:gd name="connsiteX11" fmla="*/ 927989 w 998117"/>
                    <a:gd name="connsiteY11" fmla="*/ 281736 h 573505"/>
                    <a:gd name="connsiteX12" fmla="*/ 928608 w 998117"/>
                    <a:gd name="connsiteY12" fmla="*/ 281925 h 573505"/>
                    <a:gd name="connsiteX13" fmla="*/ 955824 w 998117"/>
                    <a:gd name="connsiteY13" fmla="*/ 290232 h 573505"/>
                    <a:gd name="connsiteX14" fmla="*/ 973220 w 998117"/>
                    <a:gd name="connsiteY14" fmla="*/ 308418 h 573505"/>
                    <a:gd name="connsiteX15" fmla="*/ 975666 w 998117"/>
                    <a:gd name="connsiteY15" fmla="*/ 334501 h 573505"/>
                    <a:gd name="connsiteX16" fmla="*/ 960623 w 998117"/>
                    <a:gd name="connsiteY16" fmla="*/ 359294 h 573505"/>
                    <a:gd name="connsiteX17" fmla="*/ 960174 w 998117"/>
                    <a:gd name="connsiteY17" fmla="*/ 360035 h 573505"/>
                    <a:gd name="connsiteX18" fmla="*/ 997671 w 998117"/>
                    <a:gd name="connsiteY18" fmla="*/ 398497 h 573505"/>
                    <a:gd name="connsiteX19" fmla="*/ 996448 w 998117"/>
                    <a:gd name="connsiteY19" fmla="*/ 416653 h 573505"/>
                    <a:gd name="connsiteX20" fmla="*/ 951144 w 998117"/>
                    <a:gd name="connsiteY20" fmla="*/ 462432 h 573505"/>
                    <a:gd name="connsiteX21" fmla="*/ 951057 w 998117"/>
                    <a:gd name="connsiteY21" fmla="*/ 462641 h 573505"/>
                    <a:gd name="connsiteX22" fmla="*/ 938682 w 998117"/>
                    <a:gd name="connsiteY22" fmla="*/ 492519 h 573505"/>
                    <a:gd name="connsiteX23" fmla="*/ 909805 w 998117"/>
                    <a:gd name="connsiteY23" fmla="*/ 516681 h 573505"/>
                    <a:gd name="connsiteX24" fmla="*/ 852793 w 998117"/>
                    <a:gd name="connsiteY24" fmla="*/ 530025 h 573505"/>
                    <a:gd name="connsiteX25" fmla="*/ 769890 w 998117"/>
                    <a:gd name="connsiteY25" fmla="*/ 566355 h 573505"/>
                    <a:gd name="connsiteX26" fmla="*/ 677701 w 998117"/>
                    <a:gd name="connsiteY26" fmla="*/ 524932 h 573505"/>
                    <a:gd name="connsiteX27" fmla="*/ 606954 w 998117"/>
                    <a:gd name="connsiteY27" fmla="*/ 520216 h 573505"/>
                    <a:gd name="connsiteX28" fmla="*/ 578955 w 998117"/>
                    <a:gd name="connsiteY28" fmla="*/ 447123 h 573505"/>
                    <a:gd name="connsiteX29" fmla="*/ 575269 w 998117"/>
                    <a:gd name="connsiteY29" fmla="*/ 446513 h 573505"/>
                    <a:gd name="connsiteX30" fmla="*/ 557930 w 998117"/>
                    <a:gd name="connsiteY30" fmla="*/ 461065 h 573505"/>
                    <a:gd name="connsiteX31" fmla="*/ 464109 w 998117"/>
                    <a:gd name="connsiteY31" fmla="*/ 435083 h 573505"/>
                    <a:gd name="connsiteX32" fmla="*/ 464075 w 998117"/>
                    <a:gd name="connsiteY32" fmla="*/ 435103 h 573505"/>
                    <a:gd name="connsiteX33" fmla="*/ 433928 w 998117"/>
                    <a:gd name="connsiteY33" fmla="*/ 452506 h 573505"/>
                    <a:gd name="connsiteX34" fmla="*/ 421185 w 998117"/>
                    <a:gd name="connsiteY34" fmla="*/ 453687 h 573505"/>
                    <a:gd name="connsiteX35" fmla="*/ 420029 w 998117"/>
                    <a:gd name="connsiteY35" fmla="*/ 460685 h 573505"/>
                    <a:gd name="connsiteX36" fmla="*/ 403261 w 998117"/>
                    <a:gd name="connsiteY36" fmla="*/ 490884 h 573505"/>
                    <a:gd name="connsiteX37" fmla="*/ 325412 w 998117"/>
                    <a:gd name="connsiteY37" fmla="*/ 499011 h 573505"/>
                    <a:gd name="connsiteX38" fmla="*/ 269780 w 998117"/>
                    <a:gd name="connsiteY38" fmla="*/ 570611 h 573505"/>
                    <a:gd name="connsiteX39" fmla="*/ 187982 w 998117"/>
                    <a:gd name="connsiteY39" fmla="*/ 526907 h 573505"/>
                    <a:gd name="connsiteX40" fmla="*/ 66474 w 998117"/>
                    <a:gd name="connsiteY40" fmla="*/ 483726 h 573505"/>
                    <a:gd name="connsiteX41" fmla="*/ 13049 w 998117"/>
                    <a:gd name="connsiteY41" fmla="*/ 435673 h 573505"/>
                    <a:gd name="connsiteX42" fmla="*/ 24465 w 998117"/>
                    <a:gd name="connsiteY42" fmla="*/ 370811 h 573505"/>
                    <a:gd name="connsiteX43" fmla="*/ 359 w 998117"/>
                    <a:gd name="connsiteY43" fmla="*/ 304263 h 573505"/>
                    <a:gd name="connsiteX44" fmla="*/ 44382 w 998117"/>
                    <a:gd name="connsiteY44" fmla="*/ 245114 h 573505"/>
                    <a:gd name="connsiteX45" fmla="*/ 44804 w 998117"/>
                    <a:gd name="connsiteY45" fmla="*/ 243555 h 573505"/>
                    <a:gd name="connsiteX46" fmla="*/ 64414 w 998117"/>
                    <a:gd name="connsiteY46" fmla="*/ 158616 h 573505"/>
                    <a:gd name="connsiteX47" fmla="*/ 159813 w 998117"/>
                    <a:gd name="connsiteY47" fmla="*/ 139210 h 573505"/>
                    <a:gd name="connsiteX48" fmla="*/ 159834 w 998117"/>
                    <a:gd name="connsiteY48" fmla="*/ 139177 h 573505"/>
                    <a:gd name="connsiteX49" fmla="*/ 178806 w 998117"/>
                    <a:gd name="connsiteY49" fmla="*/ 109992 h 573505"/>
                    <a:gd name="connsiteX50" fmla="*/ 238009 w 998117"/>
                    <a:gd name="connsiteY50" fmla="*/ 102325 h 573505"/>
                    <a:gd name="connsiteX51" fmla="*/ 254744 w 998117"/>
                    <a:gd name="connsiteY51" fmla="*/ 117899 h 573505"/>
                    <a:gd name="connsiteX52" fmla="*/ 263404 w 998117"/>
                    <a:gd name="connsiteY52" fmla="*/ 101509 h 573505"/>
                    <a:gd name="connsiteX53" fmla="*/ 355858 w 998117"/>
                    <a:gd name="connsiteY53" fmla="*/ 60679 h 573505"/>
                    <a:gd name="connsiteX54" fmla="*/ 406681 w 998117"/>
                    <a:gd name="connsiteY54" fmla="*/ 11239 h 573505"/>
                    <a:gd name="connsiteX55" fmla="*/ 479746 w 998117"/>
                    <a:gd name="connsiteY55" fmla="*/ 39311 h 573505"/>
                    <a:gd name="connsiteX56" fmla="*/ 561805 w 998117"/>
                    <a:gd name="connsiteY56" fmla="*/ 738 h 5735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</a:cxnLst>
                  <a:rect l="l" t="t" r="r" b="b"/>
                  <a:pathLst>
                    <a:path w="998117" h="573505">
                      <a:moveTo>
                        <a:pt x="561805" y="738"/>
                      </a:moveTo>
                      <a:cubicBezTo>
                        <a:pt x="594320" y="5808"/>
                        <a:pt x="615500" y="36154"/>
                        <a:pt x="614877" y="76794"/>
                      </a:cubicBezTo>
                      <a:cubicBezTo>
                        <a:pt x="628208" y="73861"/>
                        <a:pt x="640708" y="74300"/>
                        <a:pt x="651886" y="77595"/>
                      </a:cubicBezTo>
                      <a:lnTo>
                        <a:pt x="669258" y="88309"/>
                      </a:lnTo>
                      <a:lnTo>
                        <a:pt x="682937" y="82742"/>
                      </a:lnTo>
                      <a:cubicBezTo>
                        <a:pt x="713943" y="77309"/>
                        <a:pt x="742398" y="88608"/>
                        <a:pt x="751465" y="109956"/>
                      </a:cubicBezTo>
                      <a:cubicBezTo>
                        <a:pt x="752006" y="109953"/>
                        <a:pt x="752539" y="109963"/>
                        <a:pt x="753080" y="109959"/>
                      </a:cubicBezTo>
                      <a:cubicBezTo>
                        <a:pt x="782107" y="98988"/>
                        <a:pt x="814047" y="97877"/>
                        <a:pt x="840201" y="106917"/>
                      </a:cubicBezTo>
                      <a:cubicBezTo>
                        <a:pt x="881510" y="121205"/>
                        <a:pt x="899583" y="157473"/>
                        <a:pt x="883636" y="194043"/>
                      </a:cubicBezTo>
                      <a:lnTo>
                        <a:pt x="883673" y="194055"/>
                      </a:lnTo>
                      <a:lnTo>
                        <a:pt x="916774" y="204827"/>
                      </a:lnTo>
                      <a:cubicBezTo>
                        <a:pt x="943610" y="221395"/>
                        <a:pt x="950489" y="253243"/>
                        <a:pt x="927989" y="281736"/>
                      </a:cubicBezTo>
                      <a:lnTo>
                        <a:pt x="928608" y="281925"/>
                      </a:lnTo>
                      <a:lnTo>
                        <a:pt x="955824" y="290232"/>
                      </a:lnTo>
                      <a:cubicBezTo>
                        <a:pt x="963592" y="294814"/>
                        <a:pt x="969621" y="301010"/>
                        <a:pt x="973220" y="308418"/>
                      </a:cubicBezTo>
                      <a:cubicBezTo>
                        <a:pt x="977184" y="316570"/>
                        <a:pt x="977919" y="325581"/>
                        <a:pt x="975666" y="334501"/>
                      </a:cubicBezTo>
                      <a:lnTo>
                        <a:pt x="960623" y="359294"/>
                      </a:lnTo>
                      <a:lnTo>
                        <a:pt x="960174" y="360035"/>
                      </a:lnTo>
                      <a:cubicBezTo>
                        <a:pt x="981482" y="366538"/>
                        <a:pt x="995093" y="381096"/>
                        <a:pt x="997671" y="398497"/>
                      </a:cubicBezTo>
                      <a:cubicBezTo>
                        <a:pt x="998531" y="404297"/>
                        <a:pt x="998164" y="410414"/>
                        <a:pt x="996448" y="416653"/>
                      </a:cubicBezTo>
                      <a:cubicBezTo>
                        <a:pt x="991222" y="435669"/>
                        <a:pt x="974217" y="452856"/>
                        <a:pt x="951144" y="462432"/>
                      </a:cubicBezTo>
                      <a:lnTo>
                        <a:pt x="951057" y="462641"/>
                      </a:lnTo>
                      <a:lnTo>
                        <a:pt x="938682" y="492519"/>
                      </a:lnTo>
                      <a:cubicBezTo>
                        <a:pt x="931576" y="501846"/>
                        <a:pt x="921733" y="510186"/>
                        <a:pt x="909805" y="516681"/>
                      </a:cubicBezTo>
                      <a:cubicBezTo>
                        <a:pt x="892491" y="526117"/>
                        <a:pt x="872213" y="530867"/>
                        <a:pt x="852793" y="530025"/>
                      </a:cubicBezTo>
                      <a:cubicBezTo>
                        <a:pt x="831948" y="550469"/>
                        <a:pt x="801409" y="563848"/>
                        <a:pt x="769890" y="566355"/>
                      </a:cubicBezTo>
                      <a:cubicBezTo>
                        <a:pt x="727988" y="569688"/>
                        <a:pt x="691552" y="553317"/>
                        <a:pt x="677701" y="524932"/>
                      </a:cubicBezTo>
                      <a:cubicBezTo>
                        <a:pt x="652740" y="531467"/>
                        <a:pt x="626945" y="529742"/>
                        <a:pt x="606954" y="520216"/>
                      </a:cubicBezTo>
                      <a:cubicBezTo>
                        <a:pt x="576576" y="505745"/>
                        <a:pt x="565233" y="476122"/>
                        <a:pt x="578955" y="447123"/>
                      </a:cubicBezTo>
                      <a:lnTo>
                        <a:pt x="575269" y="446513"/>
                      </a:lnTo>
                      <a:lnTo>
                        <a:pt x="557930" y="461065"/>
                      </a:lnTo>
                      <a:cubicBezTo>
                        <a:pt x="519679" y="482220"/>
                        <a:pt x="480630" y="471397"/>
                        <a:pt x="464109" y="435083"/>
                      </a:cubicBezTo>
                      <a:lnTo>
                        <a:pt x="464075" y="435103"/>
                      </a:lnTo>
                      <a:lnTo>
                        <a:pt x="433928" y="452506"/>
                      </a:lnTo>
                      <a:lnTo>
                        <a:pt x="421185" y="453687"/>
                      </a:lnTo>
                      <a:lnTo>
                        <a:pt x="420029" y="460685"/>
                      </a:lnTo>
                      <a:cubicBezTo>
                        <a:pt x="416128" y="472134"/>
                        <a:pt x="410449" y="482462"/>
                        <a:pt x="403261" y="490884"/>
                      </a:cubicBezTo>
                      <a:cubicBezTo>
                        <a:pt x="381420" y="516481"/>
                        <a:pt x="349871" y="519771"/>
                        <a:pt x="325412" y="499011"/>
                      </a:cubicBezTo>
                      <a:cubicBezTo>
                        <a:pt x="317502" y="534669"/>
                        <a:pt x="296321" y="561927"/>
                        <a:pt x="269780" y="570611"/>
                      </a:cubicBezTo>
                      <a:cubicBezTo>
                        <a:pt x="238504" y="580843"/>
                        <a:pt x="205862" y="563407"/>
                        <a:pt x="187982" y="526907"/>
                      </a:cubicBezTo>
                      <a:cubicBezTo>
                        <a:pt x="145779" y="561552"/>
                        <a:pt x="90967" y="542078"/>
                        <a:pt x="66474" y="483726"/>
                      </a:cubicBezTo>
                      <a:cubicBezTo>
                        <a:pt x="42413" y="487561"/>
                        <a:pt x="19821" y="467245"/>
                        <a:pt x="13049" y="435673"/>
                      </a:cubicBezTo>
                      <a:cubicBezTo>
                        <a:pt x="8144" y="412831"/>
                        <a:pt x="12480" y="388179"/>
                        <a:pt x="24465" y="370811"/>
                      </a:cubicBezTo>
                      <a:cubicBezTo>
                        <a:pt x="7461" y="357187"/>
                        <a:pt x="-2008" y="331044"/>
                        <a:pt x="359" y="304263"/>
                      </a:cubicBezTo>
                      <a:cubicBezTo>
                        <a:pt x="3136" y="272908"/>
                        <a:pt x="21415" y="248347"/>
                        <a:pt x="44382" y="245114"/>
                      </a:cubicBezTo>
                      <a:cubicBezTo>
                        <a:pt x="44519" y="244591"/>
                        <a:pt x="44667" y="244079"/>
                        <a:pt x="44804" y="243555"/>
                      </a:cubicBezTo>
                      <a:cubicBezTo>
                        <a:pt x="41719" y="212677"/>
                        <a:pt x="48912" y="181538"/>
                        <a:pt x="64414" y="158616"/>
                      </a:cubicBezTo>
                      <a:cubicBezTo>
                        <a:pt x="88907" y="122411"/>
                        <a:pt x="128616" y="114342"/>
                        <a:pt x="159813" y="139210"/>
                      </a:cubicBezTo>
                      <a:lnTo>
                        <a:pt x="159834" y="139177"/>
                      </a:lnTo>
                      <a:lnTo>
                        <a:pt x="178806" y="109992"/>
                      </a:lnTo>
                      <a:cubicBezTo>
                        <a:pt x="196017" y="93767"/>
                        <a:pt x="218626" y="90610"/>
                        <a:pt x="238009" y="102325"/>
                      </a:cubicBezTo>
                      <a:lnTo>
                        <a:pt x="254744" y="117899"/>
                      </a:lnTo>
                      <a:lnTo>
                        <a:pt x="263404" y="101509"/>
                      </a:lnTo>
                      <a:cubicBezTo>
                        <a:pt x="288952" y="68129"/>
                        <a:pt x="325492" y="51991"/>
                        <a:pt x="355858" y="60679"/>
                      </a:cubicBezTo>
                      <a:cubicBezTo>
                        <a:pt x="367694" y="37752"/>
                        <a:pt x="386230" y="19729"/>
                        <a:pt x="406681" y="11239"/>
                      </a:cubicBezTo>
                      <a:cubicBezTo>
                        <a:pt x="437757" y="-1665"/>
                        <a:pt x="467366" y="9715"/>
                        <a:pt x="479746" y="39311"/>
                      </a:cubicBezTo>
                      <a:cubicBezTo>
                        <a:pt x="502971" y="11122"/>
                        <a:pt x="534212" y="-3563"/>
                        <a:pt x="561805" y="738"/>
                      </a:cubicBezTo>
                      <a:close/>
                    </a:path>
                  </a:pathLst>
                </a:custGeom>
                <a:solidFill>
                  <a:srgbClr val="ED7D31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271" name="グループ化 270">
                <a:extLst>
                  <a:ext uri="{FF2B5EF4-FFF2-40B4-BE49-F238E27FC236}">
                    <a16:creationId xmlns:a16="http://schemas.microsoft.com/office/drawing/2014/main" id="{C490D964-B842-483D-B71F-44C5FC5DAA62}"/>
                  </a:ext>
                </a:extLst>
              </p:cNvPr>
              <p:cNvGrpSpPr/>
              <p:nvPr/>
            </p:nvGrpSpPr>
            <p:grpSpPr>
              <a:xfrm>
                <a:off x="1467612" y="4372826"/>
                <a:ext cx="1028700" cy="708762"/>
                <a:chOff x="7463927" y="1789359"/>
                <a:chExt cx="946143" cy="682796"/>
              </a:xfrm>
            </p:grpSpPr>
            <p:sp>
              <p:nvSpPr>
                <p:cNvPr id="272" name="フリーフォーム: 図形 271">
                  <a:extLst>
                    <a:ext uri="{FF2B5EF4-FFF2-40B4-BE49-F238E27FC236}">
                      <a16:creationId xmlns:a16="http://schemas.microsoft.com/office/drawing/2014/main" id="{048FF774-BB1E-4C67-B3CA-D560CB1220FC}"/>
                    </a:ext>
                  </a:extLst>
                </p:cNvPr>
                <p:cNvSpPr/>
                <p:nvPr/>
              </p:nvSpPr>
              <p:spPr>
                <a:xfrm>
                  <a:off x="7463927" y="1789359"/>
                  <a:ext cx="946143" cy="682796"/>
                </a:xfrm>
                <a:custGeom>
                  <a:avLst/>
                  <a:gdLst>
                    <a:gd name="connsiteX0" fmla="*/ 5113 w 946143"/>
                    <a:gd name="connsiteY0" fmla="*/ 0 h 682796"/>
                    <a:gd name="connsiteX1" fmla="*/ 12195 w 946143"/>
                    <a:gd name="connsiteY1" fmla="*/ 22934 h 682796"/>
                    <a:gd name="connsiteX2" fmla="*/ 58662 w 946143"/>
                    <a:gd name="connsiteY2" fmla="*/ 113119 h 682796"/>
                    <a:gd name="connsiteX3" fmla="*/ 118496 w 946143"/>
                    <a:gd name="connsiteY3" fmla="*/ 195049 h 682796"/>
                    <a:gd name="connsiteX4" fmla="*/ 125866 w 946143"/>
                    <a:gd name="connsiteY4" fmla="*/ 202107 h 682796"/>
                    <a:gd name="connsiteX5" fmla="*/ 156973 w 946143"/>
                    <a:gd name="connsiteY5" fmla="*/ 203457 h 682796"/>
                    <a:gd name="connsiteX6" fmla="*/ 470315 w 946143"/>
                    <a:gd name="connsiteY6" fmla="*/ 233840 h 682796"/>
                    <a:gd name="connsiteX7" fmla="*/ 781490 w 946143"/>
                    <a:gd name="connsiteY7" fmla="*/ 203457 h 682796"/>
                    <a:gd name="connsiteX8" fmla="*/ 820669 w 946143"/>
                    <a:gd name="connsiteY8" fmla="*/ 201731 h 682796"/>
                    <a:gd name="connsiteX9" fmla="*/ 827647 w 946143"/>
                    <a:gd name="connsiteY9" fmla="*/ 195049 h 682796"/>
                    <a:gd name="connsiteX10" fmla="*/ 887481 w 946143"/>
                    <a:gd name="connsiteY10" fmla="*/ 113119 h 682796"/>
                    <a:gd name="connsiteX11" fmla="*/ 933948 w 946143"/>
                    <a:gd name="connsiteY11" fmla="*/ 22934 h 682796"/>
                    <a:gd name="connsiteX12" fmla="*/ 941030 w 946143"/>
                    <a:gd name="connsiteY12" fmla="*/ 0 h 682796"/>
                    <a:gd name="connsiteX13" fmla="*/ 946143 w 946143"/>
                    <a:gd name="connsiteY13" fmla="*/ 57619 h 682796"/>
                    <a:gd name="connsiteX14" fmla="*/ 937079 w 946143"/>
                    <a:gd name="connsiteY14" fmla="*/ 114797 h 682796"/>
                    <a:gd name="connsiteX15" fmla="*/ 905916 w 946143"/>
                    <a:gd name="connsiteY15" fmla="*/ 211345 h 682796"/>
                    <a:gd name="connsiteX16" fmla="*/ 898385 w 946143"/>
                    <a:gd name="connsiteY16" fmla="*/ 225517 h 682796"/>
                    <a:gd name="connsiteX17" fmla="*/ 900869 w 946143"/>
                    <a:gd name="connsiteY17" fmla="*/ 227418 h 682796"/>
                    <a:gd name="connsiteX18" fmla="*/ 909748 w 946143"/>
                    <a:gd name="connsiteY18" fmla="*/ 263167 h 682796"/>
                    <a:gd name="connsiteX19" fmla="*/ 465695 w 946143"/>
                    <a:gd name="connsiteY19" fmla="*/ 682796 h 682796"/>
                    <a:gd name="connsiteX20" fmla="*/ 26548 w 946143"/>
                    <a:gd name="connsiteY20" fmla="*/ 263167 h 682796"/>
                    <a:gd name="connsiteX21" fmla="*/ 35613 w 946143"/>
                    <a:gd name="connsiteY21" fmla="*/ 227418 h 682796"/>
                    <a:gd name="connsiteX22" fmla="*/ 45015 w 946143"/>
                    <a:gd name="connsiteY22" fmla="*/ 220356 h 682796"/>
                    <a:gd name="connsiteX23" fmla="*/ 40227 w 946143"/>
                    <a:gd name="connsiteY23" fmla="*/ 211345 h 682796"/>
                    <a:gd name="connsiteX24" fmla="*/ 9064 w 946143"/>
                    <a:gd name="connsiteY24" fmla="*/ 114797 h 682796"/>
                    <a:gd name="connsiteX25" fmla="*/ 0 w 946143"/>
                    <a:gd name="connsiteY25" fmla="*/ 57619 h 6827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946143" h="682796">
                      <a:moveTo>
                        <a:pt x="5113" y="0"/>
                      </a:moveTo>
                      <a:lnTo>
                        <a:pt x="12195" y="22934"/>
                      </a:lnTo>
                      <a:cubicBezTo>
                        <a:pt x="24228" y="52042"/>
                        <a:pt x="39809" y="82593"/>
                        <a:pt x="58662" y="113119"/>
                      </a:cubicBezTo>
                      <a:cubicBezTo>
                        <a:pt x="77516" y="143645"/>
                        <a:pt x="97857" y="171256"/>
                        <a:pt x="118496" y="195049"/>
                      </a:cubicBezTo>
                      <a:lnTo>
                        <a:pt x="125866" y="202107"/>
                      </a:lnTo>
                      <a:lnTo>
                        <a:pt x="156973" y="203457"/>
                      </a:lnTo>
                      <a:cubicBezTo>
                        <a:pt x="237429" y="211141"/>
                        <a:pt x="348370" y="233840"/>
                        <a:pt x="470315" y="233840"/>
                      </a:cubicBezTo>
                      <a:cubicBezTo>
                        <a:pt x="592259" y="233840"/>
                        <a:pt x="702118" y="211141"/>
                        <a:pt x="781490" y="203457"/>
                      </a:cubicBezTo>
                      <a:lnTo>
                        <a:pt x="820669" y="201731"/>
                      </a:lnTo>
                      <a:lnTo>
                        <a:pt x="827647" y="195049"/>
                      </a:lnTo>
                      <a:cubicBezTo>
                        <a:pt x="848286" y="171256"/>
                        <a:pt x="868627" y="143645"/>
                        <a:pt x="887481" y="113119"/>
                      </a:cubicBezTo>
                      <a:cubicBezTo>
                        <a:pt x="906334" y="82593"/>
                        <a:pt x="921915" y="52042"/>
                        <a:pt x="933948" y="22934"/>
                      </a:cubicBezTo>
                      <a:lnTo>
                        <a:pt x="941030" y="0"/>
                      </a:lnTo>
                      <a:lnTo>
                        <a:pt x="946143" y="57619"/>
                      </a:lnTo>
                      <a:lnTo>
                        <a:pt x="937079" y="114797"/>
                      </a:lnTo>
                      <a:cubicBezTo>
                        <a:pt x="928735" y="149692"/>
                        <a:pt x="918066" y="182285"/>
                        <a:pt x="905916" y="211345"/>
                      </a:cubicBezTo>
                      <a:lnTo>
                        <a:pt x="898385" y="225517"/>
                      </a:lnTo>
                      <a:lnTo>
                        <a:pt x="900869" y="227418"/>
                      </a:lnTo>
                      <a:cubicBezTo>
                        <a:pt x="906693" y="236432"/>
                        <a:pt x="909748" y="248152"/>
                        <a:pt x="909748" y="263167"/>
                      </a:cubicBezTo>
                      <a:cubicBezTo>
                        <a:pt x="909748" y="383292"/>
                        <a:pt x="709584" y="682796"/>
                        <a:pt x="465695" y="682796"/>
                      </a:cubicBezTo>
                      <a:cubicBezTo>
                        <a:pt x="221807" y="682796"/>
                        <a:pt x="26548" y="383292"/>
                        <a:pt x="26548" y="263167"/>
                      </a:cubicBezTo>
                      <a:cubicBezTo>
                        <a:pt x="26548" y="248152"/>
                        <a:pt x="29671" y="236432"/>
                        <a:pt x="35613" y="227418"/>
                      </a:cubicBezTo>
                      <a:lnTo>
                        <a:pt x="45015" y="220356"/>
                      </a:lnTo>
                      <a:lnTo>
                        <a:pt x="40227" y="211345"/>
                      </a:lnTo>
                      <a:cubicBezTo>
                        <a:pt x="28077" y="182285"/>
                        <a:pt x="17408" y="149692"/>
                        <a:pt x="9064" y="114797"/>
                      </a:cubicBezTo>
                      <a:lnTo>
                        <a:pt x="0" y="57619"/>
                      </a:ln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3" name="フリーフォーム: 図形 272">
                  <a:extLst>
                    <a:ext uri="{FF2B5EF4-FFF2-40B4-BE49-F238E27FC236}">
                      <a16:creationId xmlns:a16="http://schemas.microsoft.com/office/drawing/2014/main" id="{82E890D8-E0C5-4311-9DFA-964E15340106}"/>
                    </a:ext>
                  </a:extLst>
                </p:cNvPr>
                <p:cNvSpPr/>
                <p:nvPr/>
              </p:nvSpPr>
              <p:spPr>
                <a:xfrm>
                  <a:off x="7945003" y="2024433"/>
                  <a:ext cx="394896" cy="413337"/>
                </a:xfrm>
                <a:custGeom>
                  <a:avLst/>
                  <a:gdLst>
                    <a:gd name="connsiteX0" fmla="*/ 302447 w 810039"/>
                    <a:gd name="connsiteY0" fmla="*/ 373 h 871604"/>
                    <a:gd name="connsiteX1" fmla="*/ 810039 w 810039"/>
                    <a:gd name="connsiteY1" fmla="*/ 162510 h 871604"/>
                    <a:gd name="connsiteX2" fmla="*/ 76252 w 810039"/>
                    <a:gd name="connsiteY2" fmla="*/ 866340 h 871604"/>
                    <a:gd name="connsiteX3" fmla="*/ 0 w 810039"/>
                    <a:gd name="connsiteY3" fmla="*/ 871604 h 871604"/>
                    <a:gd name="connsiteX4" fmla="*/ 0 w 810039"/>
                    <a:gd name="connsiteY4" fmla="*/ 4054 h 871604"/>
                    <a:gd name="connsiteX5" fmla="*/ 148420 w 810039"/>
                    <a:gd name="connsiteY5" fmla="*/ 2673 h 871604"/>
                    <a:gd name="connsiteX6" fmla="*/ 302447 w 810039"/>
                    <a:gd name="connsiteY6" fmla="*/ 373 h 871604"/>
                    <a:gd name="connsiteX0" fmla="*/ 302447 w 818231"/>
                    <a:gd name="connsiteY0" fmla="*/ 663 h 871894"/>
                    <a:gd name="connsiteX1" fmla="*/ 818231 w 818231"/>
                    <a:gd name="connsiteY1" fmla="*/ 151319 h 871894"/>
                    <a:gd name="connsiteX2" fmla="*/ 76252 w 818231"/>
                    <a:gd name="connsiteY2" fmla="*/ 866630 h 871894"/>
                    <a:gd name="connsiteX3" fmla="*/ 0 w 818231"/>
                    <a:gd name="connsiteY3" fmla="*/ 871894 h 871894"/>
                    <a:gd name="connsiteX4" fmla="*/ 0 w 818231"/>
                    <a:gd name="connsiteY4" fmla="*/ 4344 h 871894"/>
                    <a:gd name="connsiteX5" fmla="*/ 148420 w 818231"/>
                    <a:gd name="connsiteY5" fmla="*/ 2963 h 871894"/>
                    <a:gd name="connsiteX6" fmla="*/ 302447 w 818231"/>
                    <a:gd name="connsiteY6" fmla="*/ 663 h 871894"/>
                    <a:gd name="connsiteX0" fmla="*/ 305177 w 820961"/>
                    <a:gd name="connsiteY0" fmla="*/ 663 h 906337"/>
                    <a:gd name="connsiteX1" fmla="*/ 820961 w 820961"/>
                    <a:gd name="connsiteY1" fmla="*/ 151319 h 906337"/>
                    <a:gd name="connsiteX2" fmla="*/ 78982 w 820961"/>
                    <a:gd name="connsiteY2" fmla="*/ 866630 h 906337"/>
                    <a:gd name="connsiteX3" fmla="*/ 0 w 820961"/>
                    <a:gd name="connsiteY3" fmla="*/ 906337 h 906337"/>
                    <a:gd name="connsiteX4" fmla="*/ 2730 w 820961"/>
                    <a:gd name="connsiteY4" fmla="*/ 4344 h 906337"/>
                    <a:gd name="connsiteX5" fmla="*/ 151150 w 820961"/>
                    <a:gd name="connsiteY5" fmla="*/ 2963 h 906337"/>
                    <a:gd name="connsiteX6" fmla="*/ 305177 w 820961"/>
                    <a:gd name="connsiteY6" fmla="*/ 663 h 906337"/>
                    <a:gd name="connsiteX0" fmla="*/ 305177 w 827139"/>
                    <a:gd name="connsiteY0" fmla="*/ 615 h 906984"/>
                    <a:gd name="connsiteX1" fmla="*/ 820961 w 827139"/>
                    <a:gd name="connsiteY1" fmla="*/ 151271 h 906984"/>
                    <a:gd name="connsiteX2" fmla="*/ 0 w 827139"/>
                    <a:gd name="connsiteY2" fmla="*/ 906289 h 906984"/>
                    <a:gd name="connsiteX3" fmla="*/ 2730 w 827139"/>
                    <a:gd name="connsiteY3" fmla="*/ 4296 h 906984"/>
                    <a:gd name="connsiteX4" fmla="*/ 151150 w 827139"/>
                    <a:gd name="connsiteY4" fmla="*/ 2915 h 906984"/>
                    <a:gd name="connsiteX5" fmla="*/ 305177 w 827139"/>
                    <a:gd name="connsiteY5" fmla="*/ 615 h 906984"/>
                    <a:gd name="connsiteX0" fmla="*/ 305177 w 827139"/>
                    <a:gd name="connsiteY0" fmla="*/ 615 h 906289"/>
                    <a:gd name="connsiteX1" fmla="*/ 820961 w 827139"/>
                    <a:gd name="connsiteY1" fmla="*/ 151271 h 906289"/>
                    <a:gd name="connsiteX2" fmla="*/ 0 w 827139"/>
                    <a:gd name="connsiteY2" fmla="*/ 906289 h 906289"/>
                    <a:gd name="connsiteX3" fmla="*/ 2730 w 827139"/>
                    <a:gd name="connsiteY3" fmla="*/ 4296 h 906289"/>
                    <a:gd name="connsiteX4" fmla="*/ 151150 w 827139"/>
                    <a:gd name="connsiteY4" fmla="*/ 2915 h 906289"/>
                    <a:gd name="connsiteX5" fmla="*/ 305177 w 827139"/>
                    <a:gd name="connsiteY5" fmla="*/ 615 h 906289"/>
                    <a:gd name="connsiteX0" fmla="*/ 305177 w 827139"/>
                    <a:gd name="connsiteY0" fmla="*/ 615 h 906289"/>
                    <a:gd name="connsiteX1" fmla="*/ 820961 w 827139"/>
                    <a:gd name="connsiteY1" fmla="*/ 151271 h 906289"/>
                    <a:gd name="connsiteX2" fmla="*/ 0 w 827139"/>
                    <a:gd name="connsiteY2" fmla="*/ 906289 h 906289"/>
                    <a:gd name="connsiteX3" fmla="*/ 2730 w 827139"/>
                    <a:gd name="connsiteY3" fmla="*/ 4296 h 906289"/>
                    <a:gd name="connsiteX4" fmla="*/ 151150 w 827139"/>
                    <a:gd name="connsiteY4" fmla="*/ 2915 h 906289"/>
                    <a:gd name="connsiteX5" fmla="*/ 305177 w 827139"/>
                    <a:gd name="connsiteY5" fmla="*/ 615 h 906289"/>
                    <a:gd name="connsiteX0" fmla="*/ 305177 w 825027"/>
                    <a:gd name="connsiteY0" fmla="*/ 403 h 906077"/>
                    <a:gd name="connsiteX1" fmla="*/ 820961 w 825027"/>
                    <a:gd name="connsiteY1" fmla="*/ 151059 h 906077"/>
                    <a:gd name="connsiteX2" fmla="*/ 0 w 825027"/>
                    <a:gd name="connsiteY2" fmla="*/ 906077 h 906077"/>
                    <a:gd name="connsiteX3" fmla="*/ 2730 w 825027"/>
                    <a:gd name="connsiteY3" fmla="*/ 4084 h 906077"/>
                    <a:gd name="connsiteX4" fmla="*/ 151150 w 825027"/>
                    <a:gd name="connsiteY4" fmla="*/ 2703 h 906077"/>
                    <a:gd name="connsiteX5" fmla="*/ 305177 w 825027"/>
                    <a:gd name="connsiteY5" fmla="*/ 403 h 906077"/>
                    <a:gd name="connsiteX0" fmla="*/ 305177 w 833111"/>
                    <a:gd name="connsiteY0" fmla="*/ 743 h 906417"/>
                    <a:gd name="connsiteX1" fmla="*/ 829153 w 833111"/>
                    <a:gd name="connsiteY1" fmla="*/ 139918 h 906417"/>
                    <a:gd name="connsiteX2" fmla="*/ 0 w 833111"/>
                    <a:gd name="connsiteY2" fmla="*/ 906417 h 906417"/>
                    <a:gd name="connsiteX3" fmla="*/ 2730 w 833111"/>
                    <a:gd name="connsiteY3" fmla="*/ 4424 h 906417"/>
                    <a:gd name="connsiteX4" fmla="*/ 151150 w 833111"/>
                    <a:gd name="connsiteY4" fmla="*/ 3043 h 906417"/>
                    <a:gd name="connsiteX5" fmla="*/ 305177 w 833111"/>
                    <a:gd name="connsiteY5" fmla="*/ 743 h 906417"/>
                    <a:gd name="connsiteX0" fmla="*/ 305177 w 833111"/>
                    <a:gd name="connsiteY0" fmla="*/ 743 h 906417"/>
                    <a:gd name="connsiteX1" fmla="*/ 829153 w 833111"/>
                    <a:gd name="connsiteY1" fmla="*/ 139918 h 906417"/>
                    <a:gd name="connsiteX2" fmla="*/ 0 w 833111"/>
                    <a:gd name="connsiteY2" fmla="*/ 906417 h 906417"/>
                    <a:gd name="connsiteX3" fmla="*/ 2730 w 833111"/>
                    <a:gd name="connsiteY3" fmla="*/ 111200 h 906417"/>
                    <a:gd name="connsiteX4" fmla="*/ 151150 w 833111"/>
                    <a:gd name="connsiteY4" fmla="*/ 3043 h 906417"/>
                    <a:gd name="connsiteX5" fmla="*/ 305177 w 833111"/>
                    <a:gd name="connsiteY5" fmla="*/ 743 h 906417"/>
                    <a:gd name="connsiteX0" fmla="*/ 305177 w 833111"/>
                    <a:gd name="connsiteY0" fmla="*/ 743 h 906417"/>
                    <a:gd name="connsiteX1" fmla="*/ 829153 w 833111"/>
                    <a:gd name="connsiteY1" fmla="*/ 139918 h 906417"/>
                    <a:gd name="connsiteX2" fmla="*/ 0 w 833111"/>
                    <a:gd name="connsiteY2" fmla="*/ 906417 h 906417"/>
                    <a:gd name="connsiteX3" fmla="*/ 2730 w 833111"/>
                    <a:gd name="connsiteY3" fmla="*/ 111200 h 906417"/>
                    <a:gd name="connsiteX4" fmla="*/ 305177 w 833111"/>
                    <a:gd name="connsiteY4" fmla="*/ 743 h 906417"/>
                    <a:gd name="connsiteX0" fmla="*/ 310200 w 833176"/>
                    <a:gd name="connsiteY0" fmla="*/ 32254 h 845711"/>
                    <a:gd name="connsiteX1" fmla="*/ 829153 w 833176"/>
                    <a:gd name="connsiteY1" fmla="*/ 79212 h 845711"/>
                    <a:gd name="connsiteX2" fmla="*/ 0 w 833176"/>
                    <a:gd name="connsiteY2" fmla="*/ 845711 h 845711"/>
                    <a:gd name="connsiteX3" fmla="*/ 2730 w 833176"/>
                    <a:gd name="connsiteY3" fmla="*/ 50494 h 845711"/>
                    <a:gd name="connsiteX4" fmla="*/ 310200 w 833176"/>
                    <a:gd name="connsiteY4" fmla="*/ 32254 h 845711"/>
                    <a:gd name="connsiteX0" fmla="*/ 310200 w 833176"/>
                    <a:gd name="connsiteY0" fmla="*/ 32254 h 845711"/>
                    <a:gd name="connsiteX1" fmla="*/ 829153 w 833176"/>
                    <a:gd name="connsiteY1" fmla="*/ 79212 h 845711"/>
                    <a:gd name="connsiteX2" fmla="*/ 0 w 833176"/>
                    <a:gd name="connsiteY2" fmla="*/ 845711 h 845711"/>
                    <a:gd name="connsiteX3" fmla="*/ 2730 w 833176"/>
                    <a:gd name="connsiteY3" fmla="*/ 118441 h 845711"/>
                    <a:gd name="connsiteX4" fmla="*/ 310200 w 833176"/>
                    <a:gd name="connsiteY4" fmla="*/ 32254 h 845711"/>
                    <a:gd name="connsiteX0" fmla="*/ 325269 w 833385"/>
                    <a:gd name="connsiteY0" fmla="*/ 76086 h 826448"/>
                    <a:gd name="connsiteX1" fmla="*/ 829153 w 833385"/>
                    <a:gd name="connsiteY1" fmla="*/ 59949 h 826448"/>
                    <a:gd name="connsiteX2" fmla="*/ 0 w 833385"/>
                    <a:gd name="connsiteY2" fmla="*/ 826448 h 826448"/>
                    <a:gd name="connsiteX3" fmla="*/ 2730 w 833385"/>
                    <a:gd name="connsiteY3" fmla="*/ 99178 h 826448"/>
                    <a:gd name="connsiteX4" fmla="*/ 325269 w 833385"/>
                    <a:gd name="connsiteY4" fmla="*/ 76086 h 826448"/>
                    <a:gd name="connsiteX0" fmla="*/ 325269 w 833385"/>
                    <a:gd name="connsiteY0" fmla="*/ 76086 h 826448"/>
                    <a:gd name="connsiteX1" fmla="*/ 829153 w 833385"/>
                    <a:gd name="connsiteY1" fmla="*/ 59949 h 826448"/>
                    <a:gd name="connsiteX2" fmla="*/ 0 w 833385"/>
                    <a:gd name="connsiteY2" fmla="*/ 826448 h 826448"/>
                    <a:gd name="connsiteX3" fmla="*/ 2730 w 833385"/>
                    <a:gd name="connsiteY3" fmla="*/ 55498 h 826448"/>
                    <a:gd name="connsiteX4" fmla="*/ 325269 w 833385"/>
                    <a:gd name="connsiteY4" fmla="*/ 76086 h 826448"/>
                    <a:gd name="connsiteX0" fmla="*/ 325269 w 832619"/>
                    <a:gd name="connsiteY0" fmla="*/ 79141 h 829503"/>
                    <a:gd name="connsiteX1" fmla="*/ 829153 w 832619"/>
                    <a:gd name="connsiteY1" fmla="*/ 63004 h 829503"/>
                    <a:gd name="connsiteX2" fmla="*/ 0 w 832619"/>
                    <a:gd name="connsiteY2" fmla="*/ 829503 h 829503"/>
                    <a:gd name="connsiteX3" fmla="*/ 2730 w 832619"/>
                    <a:gd name="connsiteY3" fmla="*/ 58553 h 829503"/>
                    <a:gd name="connsiteX4" fmla="*/ 325269 w 832619"/>
                    <a:gd name="connsiteY4" fmla="*/ 79141 h 829503"/>
                    <a:gd name="connsiteX0" fmla="*/ 360432 w 833005"/>
                    <a:gd name="connsiteY0" fmla="*/ 65047 h 834823"/>
                    <a:gd name="connsiteX1" fmla="*/ 829153 w 833005"/>
                    <a:gd name="connsiteY1" fmla="*/ 68324 h 834823"/>
                    <a:gd name="connsiteX2" fmla="*/ 0 w 833005"/>
                    <a:gd name="connsiteY2" fmla="*/ 834823 h 834823"/>
                    <a:gd name="connsiteX3" fmla="*/ 2730 w 833005"/>
                    <a:gd name="connsiteY3" fmla="*/ 63873 h 834823"/>
                    <a:gd name="connsiteX4" fmla="*/ 360432 w 833005"/>
                    <a:gd name="connsiteY4" fmla="*/ 65047 h 834823"/>
                    <a:gd name="connsiteX0" fmla="*/ 380524 w 833267"/>
                    <a:gd name="connsiteY0" fmla="*/ 51868 h 841058"/>
                    <a:gd name="connsiteX1" fmla="*/ 829153 w 833267"/>
                    <a:gd name="connsiteY1" fmla="*/ 74559 h 841058"/>
                    <a:gd name="connsiteX2" fmla="*/ 0 w 833267"/>
                    <a:gd name="connsiteY2" fmla="*/ 841058 h 841058"/>
                    <a:gd name="connsiteX3" fmla="*/ 2730 w 833267"/>
                    <a:gd name="connsiteY3" fmla="*/ 70108 h 841058"/>
                    <a:gd name="connsiteX4" fmla="*/ 380524 w 833267"/>
                    <a:gd name="connsiteY4" fmla="*/ 51868 h 841058"/>
                    <a:gd name="connsiteX0" fmla="*/ 380524 w 833010"/>
                    <a:gd name="connsiteY0" fmla="*/ 53270 h 842460"/>
                    <a:gd name="connsiteX1" fmla="*/ 829153 w 833010"/>
                    <a:gd name="connsiteY1" fmla="*/ 75961 h 842460"/>
                    <a:gd name="connsiteX2" fmla="*/ 0 w 833010"/>
                    <a:gd name="connsiteY2" fmla="*/ 842460 h 842460"/>
                    <a:gd name="connsiteX3" fmla="*/ 2730 w 833010"/>
                    <a:gd name="connsiteY3" fmla="*/ 71510 h 842460"/>
                    <a:gd name="connsiteX4" fmla="*/ 380524 w 833010"/>
                    <a:gd name="connsiteY4" fmla="*/ 53270 h 8424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33010" h="842460">
                      <a:moveTo>
                        <a:pt x="380524" y="53270"/>
                      </a:moveTo>
                      <a:cubicBezTo>
                        <a:pt x="590517" y="30772"/>
                        <a:pt x="869094" y="-66375"/>
                        <a:pt x="829153" y="75961"/>
                      </a:cubicBezTo>
                      <a:cubicBezTo>
                        <a:pt x="819246" y="249869"/>
                        <a:pt x="515907" y="795199"/>
                        <a:pt x="0" y="842460"/>
                      </a:cubicBezTo>
                      <a:lnTo>
                        <a:pt x="2730" y="71510"/>
                      </a:lnTo>
                      <a:cubicBezTo>
                        <a:pt x="110243" y="78373"/>
                        <a:pt x="170531" y="75768"/>
                        <a:pt x="380524" y="53270"/>
                      </a:cubicBezTo>
                      <a:close/>
                    </a:path>
                  </a:pathLst>
                </a:custGeom>
                <a:solidFill>
                  <a:srgbClr val="FFFFFF">
                    <a:alpha val="40000"/>
                  </a:srgb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506" name="フリーフォーム: 図形 505">
                <a:extLst>
                  <a:ext uri="{FF2B5EF4-FFF2-40B4-BE49-F238E27FC236}">
                    <a16:creationId xmlns:a16="http://schemas.microsoft.com/office/drawing/2014/main" id="{2EC7BC87-D24C-4F25-9AA0-5E3DE16D4F42}"/>
                  </a:ext>
                </a:extLst>
              </p:cNvPr>
              <p:cNvSpPr/>
              <p:nvPr/>
            </p:nvSpPr>
            <p:spPr>
              <a:xfrm>
                <a:off x="1903750" y="5405439"/>
                <a:ext cx="153650" cy="204538"/>
              </a:xfrm>
              <a:custGeom>
                <a:avLst/>
                <a:gdLst>
                  <a:gd name="connsiteX0" fmla="*/ 0 w 187542"/>
                  <a:gd name="connsiteY0" fmla="*/ 272890 h 295751"/>
                  <a:gd name="connsiteX1" fmla="*/ 0 w 187542"/>
                  <a:gd name="connsiteY1" fmla="*/ 272891 h 295751"/>
                  <a:gd name="connsiteX2" fmla="*/ 0 w 187542"/>
                  <a:gd name="connsiteY2" fmla="*/ 272891 h 295751"/>
                  <a:gd name="connsiteX3" fmla="*/ 22860 w 187542"/>
                  <a:gd name="connsiteY3" fmla="*/ 250031 h 295751"/>
                  <a:gd name="connsiteX4" fmla="*/ 164682 w 187542"/>
                  <a:gd name="connsiteY4" fmla="*/ 250031 h 295751"/>
                  <a:gd name="connsiteX5" fmla="*/ 187542 w 187542"/>
                  <a:gd name="connsiteY5" fmla="*/ 272891 h 295751"/>
                  <a:gd name="connsiteX6" fmla="*/ 187541 w 187542"/>
                  <a:gd name="connsiteY6" fmla="*/ 272891 h 295751"/>
                  <a:gd name="connsiteX7" fmla="*/ 164681 w 187542"/>
                  <a:gd name="connsiteY7" fmla="*/ 295751 h 295751"/>
                  <a:gd name="connsiteX8" fmla="*/ 22860 w 187542"/>
                  <a:gd name="connsiteY8" fmla="*/ 295750 h 295751"/>
                  <a:gd name="connsiteX9" fmla="*/ 6696 w 187542"/>
                  <a:gd name="connsiteY9" fmla="*/ 289055 h 295751"/>
                  <a:gd name="connsiteX10" fmla="*/ 0 w 187542"/>
                  <a:gd name="connsiteY10" fmla="*/ 272891 h 295751"/>
                  <a:gd name="connsiteX11" fmla="*/ 6696 w 187542"/>
                  <a:gd name="connsiteY11" fmla="*/ 256727 h 295751"/>
                  <a:gd name="connsiteX12" fmla="*/ 22860 w 187542"/>
                  <a:gd name="connsiteY12" fmla="*/ 250031 h 295751"/>
                  <a:gd name="connsiteX13" fmla="*/ 0 w 187542"/>
                  <a:gd name="connsiteY13" fmla="*/ 189547 h 295751"/>
                  <a:gd name="connsiteX14" fmla="*/ 0 w 187542"/>
                  <a:gd name="connsiteY14" fmla="*/ 189547 h 295751"/>
                  <a:gd name="connsiteX15" fmla="*/ 0 w 187542"/>
                  <a:gd name="connsiteY15" fmla="*/ 189548 h 295751"/>
                  <a:gd name="connsiteX16" fmla="*/ 22860 w 187542"/>
                  <a:gd name="connsiteY16" fmla="*/ 166688 h 295751"/>
                  <a:gd name="connsiteX17" fmla="*/ 164682 w 187542"/>
                  <a:gd name="connsiteY17" fmla="*/ 166688 h 295751"/>
                  <a:gd name="connsiteX18" fmla="*/ 187542 w 187542"/>
                  <a:gd name="connsiteY18" fmla="*/ 189548 h 295751"/>
                  <a:gd name="connsiteX19" fmla="*/ 187541 w 187542"/>
                  <a:gd name="connsiteY19" fmla="*/ 189548 h 295751"/>
                  <a:gd name="connsiteX20" fmla="*/ 164681 w 187542"/>
                  <a:gd name="connsiteY20" fmla="*/ 212408 h 295751"/>
                  <a:gd name="connsiteX21" fmla="*/ 22860 w 187542"/>
                  <a:gd name="connsiteY21" fmla="*/ 212407 h 295751"/>
                  <a:gd name="connsiteX22" fmla="*/ 6696 w 187542"/>
                  <a:gd name="connsiteY22" fmla="*/ 205711 h 295751"/>
                  <a:gd name="connsiteX23" fmla="*/ 0 w 187542"/>
                  <a:gd name="connsiteY23" fmla="*/ 189547 h 295751"/>
                  <a:gd name="connsiteX24" fmla="*/ 6696 w 187542"/>
                  <a:gd name="connsiteY24" fmla="*/ 173383 h 295751"/>
                  <a:gd name="connsiteX25" fmla="*/ 22860 w 187542"/>
                  <a:gd name="connsiteY25" fmla="*/ 166688 h 295751"/>
                  <a:gd name="connsiteX26" fmla="*/ 0 w 187542"/>
                  <a:gd name="connsiteY26" fmla="*/ 106203 h 295751"/>
                  <a:gd name="connsiteX27" fmla="*/ 0 w 187542"/>
                  <a:gd name="connsiteY27" fmla="*/ 106203 h 295751"/>
                  <a:gd name="connsiteX28" fmla="*/ 0 w 187542"/>
                  <a:gd name="connsiteY28" fmla="*/ 106204 h 295751"/>
                  <a:gd name="connsiteX29" fmla="*/ 22860 w 187542"/>
                  <a:gd name="connsiteY29" fmla="*/ 83344 h 295751"/>
                  <a:gd name="connsiteX30" fmla="*/ 164682 w 187542"/>
                  <a:gd name="connsiteY30" fmla="*/ 83344 h 295751"/>
                  <a:gd name="connsiteX31" fmla="*/ 187542 w 187542"/>
                  <a:gd name="connsiteY31" fmla="*/ 106204 h 295751"/>
                  <a:gd name="connsiteX32" fmla="*/ 187541 w 187542"/>
                  <a:gd name="connsiteY32" fmla="*/ 106204 h 295751"/>
                  <a:gd name="connsiteX33" fmla="*/ 164681 w 187542"/>
                  <a:gd name="connsiteY33" fmla="*/ 129064 h 295751"/>
                  <a:gd name="connsiteX34" fmla="*/ 22860 w 187542"/>
                  <a:gd name="connsiteY34" fmla="*/ 129063 h 295751"/>
                  <a:gd name="connsiteX35" fmla="*/ 6696 w 187542"/>
                  <a:gd name="connsiteY35" fmla="*/ 122367 h 295751"/>
                  <a:gd name="connsiteX36" fmla="*/ 0 w 187542"/>
                  <a:gd name="connsiteY36" fmla="*/ 106203 h 295751"/>
                  <a:gd name="connsiteX37" fmla="*/ 6696 w 187542"/>
                  <a:gd name="connsiteY37" fmla="*/ 90039 h 295751"/>
                  <a:gd name="connsiteX38" fmla="*/ 22860 w 187542"/>
                  <a:gd name="connsiteY38" fmla="*/ 83344 h 295751"/>
                  <a:gd name="connsiteX39" fmla="*/ 0 w 187542"/>
                  <a:gd name="connsiteY39" fmla="*/ 22859 h 295751"/>
                  <a:gd name="connsiteX40" fmla="*/ 0 w 187542"/>
                  <a:gd name="connsiteY40" fmla="*/ 22859 h 295751"/>
                  <a:gd name="connsiteX41" fmla="*/ 0 w 187542"/>
                  <a:gd name="connsiteY41" fmla="*/ 22860 h 295751"/>
                  <a:gd name="connsiteX42" fmla="*/ 22860 w 187542"/>
                  <a:gd name="connsiteY42" fmla="*/ 0 h 295751"/>
                  <a:gd name="connsiteX43" fmla="*/ 164682 w 187542"/>
                  <a:gd name="connsiteY43" fmla="*/ 0 h 295751"/>
                  <a:gd name="connsiteX44" fmla="*/ 187542 w 187542"/>
                  <a:gd name="connsiteY44" fmla="*/ 22860 h 295751"/>
                  <a:gd name="connsiteX45" fmla="*/ 187541 w 187542"/>
                  <a:gd name="connsiteY45" fmla="*/ 22860 h 295751"/>
                  <a:gd name="connsiteX46" fmla="*/ 164681 w 187542"/>
                  <a:gd name="connsiteY46" fmla="*/ 45720 h 295751"/>
                  <a:gd name="connsiteX47" fmla="*/ 22860 w 187542"/>
                  <a:gd name="connsiteY47" fmla="*/ 45719 h 295751"/>
                  <a:gd name="connsiteX48" fmla="*/ 6696 w 187542"/>
                  <a:gd name="connsiteY48" fmla="*/ 39023 h 295751"/>
                  <a:gd name="connsiteX49" fmla="*/ 0 w 187542"/>
                  <a:gd name="connsiteY49" fmla="*/ 22859 h 295751"/>
                  <a:gd name="connsiteX50" fmla="*/ 6696 w 187542"/>
                  <a:gd name="connsiteY50" fmla="*/ 6695 h 295751"/>
                  <a:gd name="connsiteX51" fmla="*/ 22860 w 187542"/>
                  <a:gd name="connsiteY51" fmla="*/ 0 h 2957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187542" h="295751">
                    <a:moveTo>
                      <a:pt x="0" y="272890"/>
                    </a:moveTo>
                    <a:lnTo>
                      <a:pt x="0" y="272891"/>
                    </a:lnTo>
                    <a:lnTo>
                      <a:pt x="0" y="272891"/>
                    </a:lnTo>
                    <a:close/>
                    <a:moveTo>
                      <a:pt x="22860" y="250031"/>
                    </a:moveTo>
                    <a:lnTo>
                      <a:pt x="164682" y="250031"/>
                    </a:lnTo>
                    <a:cubicBezTo>
                      <a:pt x="177307" y="250031"/>
                      <a:pt x="187542" y="260266"/>
                      <a:pt x="187542" y="272891"/>
                    </a:cubicBezTo>
                    <a:lnTo>
                      <a:pt x="187541" y="272891"/>
                    </a:lnTo>
                    <a:cubicBezTo>
                      <a:pt x="187541" y="285516"/>
                      <a:pt x="177306" y="295751"/>
                      <a:pt x="164681" y="295751"/>
                    </a:cubicBezTo>
                    <a:lnTo>
                      <a:pt x="22860" y="295750"/>
                    </a:lnTo>
                    <a:cubicBezTo>
                      <a:pt x="16548" y="295750"/>
                      <a:pt x="10833" y="293192"/>
                      <a:pt x="6696" y="289055"/>
                    </a:cubicBezTo>
                    <a:lnTo>
                      <a:pt x="0" y="272891"/>
                    </a:lnTo>
                    <a:lnTo>
                      <a:pt x="6696" y="256727"/>
                    </a:lnTo>
                    <a:cubicBezTo>
                      <a:pt x="10833" y="252590"/>
                      <a:pt x="16548" y="250031"/>
                      <a:pt x="22860" y="250031"/>
                    </a:cubicBezTo>
                    <a:close/>
                    <a:moveTo>
                      <a:pt x="0" y="189547"/>
                    </a:moveTo>
                    <a:lnTo>
                      <a:pt x="0" y="189547"/>
                    </a:lnTo>
                    <a:lnTo>
                      <a:pt x="0" y="189548"/>
                    </a:lnTo>
                    <a:close/>
                    <a:moveTo>
                      <a:pt x="22860" y="166688"/>
                    </a:moveTo>
                    <a:lnTo>
                      <a:pt x="164682" y="166688"/>
                    </a:lnTo>
                    <a:cubicBezTo>
                      <a:pt x="177307" y="166688"/>
                      <a:pt x="187542" y="176923"/>
                      <a:pt x="187542" y="189548"/>
                    </a:cubicBezTo>
                    <a:lnTo>
                      <a:pt x="187541" y="189548"/>
                    </a:lnTo>
                    <a:cubicBezTo>
                      <a:pt x="187541" y="202173"/>
                      <a:pt x="177306" y="212408"/>
                      <a:pt x="164681" y="212408"/>
                    </a:cubicBezTo>
                    <a:lnTo>
                      <a:pt x="22860" y="212407"/>
                    </a:lnTo>
                    <a:cubicBezTo>
                      <a:pt x="16548" y="212407"/>
                      <a:pt x="10833" y="209848"/>
                      <a:pt x="6696" y="205711"/>
                    </a:cubicBezTo>
                    <a:lnTo>
                      <a:pt x="0" y="189547"/>
                    </a:lnTo>
                    <a:lnTo>
                      <a:pt x="6696" y="173383"/>
                    </a:lnTo>
                    <a:cubicBezTo>
                      <a:pt x="10833" y="169247"/>
                      <a:pt x="16548" y="166688"/>
                      <a:pt x="22860" y="166688"/>
                    </a:cubicBezTo>
                    <a:close/>
                    <a:moveTo>
                      <a:pt x="0" y="106203"/>
                    </a:moveTo>
                    <a:lnTo>
                      <a:pt x="0" y="106203"/>
                    </a:lnTo>
                    <a:lnTo>
                      <a:pt x="0" y="106204"/>
                    </a:lnTo>
                    <a:close/>
                    <a:moveTo>
                      <a:pt x="22860" y="83344"/>
                    </a:moveTo>
                    <a:lnTo>
                      <a:pt x="164682" y="83344"/>
                    </a:lnTo>
                    <a:cubicBezTo>
                      <a:pt x="177307" y="83344"/>
                      <a:pt x="187542" y="93579"/>
                      <a:pt x="187542" y="106204"/>
                    </a:cubicBezTo>
                    <a:lnTo>
                      <a:pt x="187541" y="106204"/>
                    </a:lnTo>
                    <a:cubicBezTo>
                      <a:pt x="187541" y="118829"/>
                      <a:pt x="177306" y="129064"/>
                      <a:pt x="164681" y="129064"/>
                    </a:cubicBezTo>
                    <a:lnTo>
                      <a:pt x="22860" y="129063"/>
                    </a:lnTo>
                    <a:cubicBezTo>
                      <a:pt x="16548" y="129063"/>
                      <a:pt x="10833" y="126504"/>
                      <a:pt x="6696" y="122367"/>
                    </a:cubicBezTo>
                    <a:lnTo>
                      <a:pt x="0" y="106203"/>
                    </a:lnTo>
                    <a:lnTo>
                      <a:pt x="6696" y="90039"/>
                    </a:lnTo>
                    <a:cubicBezTo>
                      <a:pt x="10833" y="85903"/>
                      <a:pt x="16548" y="83344"/>
                      <a:pt x="22860" y="83344"/>
                    </a:cubicBezTo>
                    <a:close/>
                    <a:moveTo>
                      <a:pt x="0" y="22859"/>
                    </a:moveTo>
                    <a:lnTo>
                      <a:pt x="0" y="22859"/>
                    </a:lnTo>
                    <a:lnTo>
                      <a:pt x="0" y="22860"/>
                    </a:lnTo>
                    <a:close/>
                    <a:moveTo>
                      <a:pt x="22860" y="0"/>
                    </a:moveTo>
                    <a:lnTo>
                      <a:pt x="164682" y="0"/>
                    </a:lnTo>
                    <a:cubicBezTo>
                      <a:pt x="177307" y="0"/>
                      <a:pt x="187542" y="10235"/>
                      <a:pt x="187542" y="22860"/>
                    </a:cubicBezTo>
                    <a:lnTo>
                      <a:pt x="187541" y="22860"/>
                    </a:lnTo>
                    <a:cubicBezTo>
                      <a:pt x="187541" y="35485"/>
                      <a:pt x="177306" y="45720"/>
                      <a:pt x="164681" y="45720"/>
                    </a:cubicBezTo>
                    <a:lnTo>
                      <a:pt x="22860" y="45719"/>
                    </a:lnTo>
                    <a:cubicBezTo>
                      <a:pt x="16548" y="45719"/>
                      <a:pt x="10833" y="43160"/>
                      <a:pt x="6696" y="39023"/>
                    </a:cubicBezTo>
                    <a:lnTo>
                      <a:pt x="0" y="22859"/>
                    </a:lnTo>
                    <a:lnTo>
                      <a:pt x="6696" y="6695"/>
                    </a:lnTo>
                    <a:cubicBezTo>
                      <a:pt x="10833" y="2559"/>
                      <a:pt x="16548" y="0"/>
                      <a:pt x="22860" y="0"/>
                    </a:cubicBez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312" name="グループ化 311">
              <a:extLst>
                <a:ext uri="{FF2B5EF4-FFF2-40B4-BE49-F238E27FC236}">
                  <a16:creationId xmlns:a16="http://schemas.microsoft.com/office/drawing/2014/main" id="{78F073DC-C64D-49E2-A818-8798155FCFF9}"/>
                </a:ext>
              </a:extLst>
            </p:cNvPr>
            <p:cNvGrpSpPr/>
            <p:nvPr/>
          </p:nvGrpSpPr>
          <p:grpSpPr>
            <a:xfrm>
              <a:off x="1509353" y="4146769"/>
              <a:ext cx="940639" cy="425451"/>
              <a:chOff x="1509353" y="4146769"/>
              <a:chExt cx="940639" cy="425451"/>
            </a:xfrm>
          </p:grpSpPr>
          <p:sp>
            <p:nvSpPr>
              <p:cNvPr id="313" name="アーチ 312">
                <a:extLst>
                  <a:ext uri="{FF2B5EF4-FFF2-40B4-BE49-F238E27FC236}">
                    <a16:creationId xmlns:a16="http://schemas.microsoft.com/office/drawing/2014/main" id="{766F7800-47B6-40AB-8FF0-41A13B13C9CE}"/>
                  </a:ext>
                </a:extLst>
              </p:cNvPr>
              <p:cNvSpPr/>
              <p:nvPr/>
            </p:nvSpPr>
            <p:spPr>
              <a:xfrm rot="10800000">
                <a:off x="1509353" y="4146769"/>
                <a:ext cx="340995" cy="169689"/>
              </a:xfrm>
              <a:prstGeom prst="blockArc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14" name="アーチ 313">
                <a:extLst>
                  <a:ext uri="{FF2B5EF4-FFF2-40B4-BE49-F238E27FC236}">
                    <a16:creationId xmlns:a16="http://schemas.microsoft.com/office/drawing/2014/main" id="{002078EE-14C3-41DE-817A-F1C2339F48A3}"/>
                  </a:ext>
                </a:extLst>
              </p:cNvPr>
              <p:cNvSpPr/>
              <p:nvPr/>
            </p:nvSpPr>
            <p:spPr>
              <a:xfrm rot="10800000">
                <a:off x="2108997" y="4146769"/>
                <a:ext cx="340995" cy="169689"/>
              </a:xfrm>
              <a:prstGeom prst="blockArc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15" name="フリーフォーム: 図形 314">
                <a:extLst>
                  <a:ext uri="{FF2B5EF4-FFF2-40B4-BE49-F238E27FC236}">
                    <a16:creationId xmlns:a16="http://schemas.microsoft.com/office/drawing/2014/main" id="{F7DD7473-56FC-4352-A3E6-DFA2FF30642C}"/>
                  </a:ext>
                </a:extLst>
              </p:cNvPr>
              <p:cNvSpPr/>
              <p:nvPr/>
            </p:nvSpPr>
            <p:spPr>
              <a:xfrm>
                <a:off x="1548629" y="4368634"/>
                <a:ext cx="230758" cy="203586"/>
              </a:xfrm>
              <a:custGeom>
                <a:avLst/>
                <a:gdLst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498937 w 1911401"/>
                  <a:gd name="connsiteY9" fmla="*/ 964066 h 1686351"/>
                  <a:gd name="connsiteX10" fmla="*/ 498541 w 1911401"/>
                  <a:gd name="connsiteY10" fmla="*/ 960376 h 1686351"/>
                  <a:gd name="connsiteX11" fmla="*/ 499128 w 1911401"/>
                  <a:gd name="connsiteY11" fmla="*/ 960372 h 1686351"/>
                  <a:gd name="connsiteX12" fmla="*/ 502381 w 1911401"/>
                  <a:gd name="connsiteY12" fmla="*/ 897493 h 1686351"/>
                  <a:gd name="connsiteX13" fmla="*/ 794565 w 1911401"/>
                  <a:gd name="connsiteY13" fmla="*/ 540175 h 1686351"/>
                  <a:gd name="connsiteX14" fmla="*/ 932798 w 1911401"/>
                  <a:gd name="connsiteY14" fmla="*/ 516036 h 1686351"/>
                  <a:gd name="connsiteX15" fmla="*/ 1291783 w 1911401"/>
                  <a:gd name="connsiteY15" fmla="*/ 694250 h 1686351"/>
                  <a:gd name="connsiteX16" fmla="*/ 1293622 w 1911401"/>
                  <a:gd name="connsiteY16" fmla="*/ 1214789 h 1686351"/>
                  <a:gd name="connsiteX17" fmla="*/ 1116859 w 1911401"/>
                  <a:gd name="connsiteY17" fmla="*/ 1085948 h 1686351"/>
                  <a:gd name="connsiteX18" fmla="*/ 1115935 w 1911401"/>
                  <a:gd name="connsiteY18" fmla="*/ 824336 h 1686351"/>
                  <a:gd name="connsiteX19" fmla="*/ 866044 w 1911401"/>
                  <a:gd name="connsiteY19" fmla="*/ 746901 h 1686351"/>
                  <a:gd name="connsiteX20" fmla="*/ 726575 w 1911401"/>
                  <a:gd name="connsiteY20" fmla="*/ 892232 h 1686351"/>
                  <a:gd name="connsiteX21" fmla="*/ 717681 w 1911401"/>
                  <a:gd name="connsiteY21" fmla="*/ 959664 h 1686351"/>
                  <a:gd name="connsiteX22" fmla="*/ 728069 w 1911401"/>
                  <a:gd name="connsiteY22" fmla="*/ 1056567 h 1686351"/>
                  <a:gd name="connsiteX23" fmla="*/ 1204964 w 1911401"/>
                  <a:gd name="connsiteY23" fmla="*/ 1441550 h 1686351"/>
                  <a:gd name="connsiteX24" fmla="*/ 1689160 w 1911401"/>
                  <a:gd name="connsiteY24" fmla="*/ 955770 h 1686351"/>
                  <a:gd name="connsiteX25" fmla="*/ 1690491 w 1911401"/>
                  <a:gd name="connsiteY25" fmla="*/ 955770 h 1686351"/>
                  <a:gd name="connsiteX26" fmla="*/ 1680575 w 1911401"/>
                  <a:gd name="connsiteY26" fmla="*/ 833526 h 1686351"/>
                  <a:gd name="connsiteX27" fmla="*/ 1127879 w 1911401"/>
                  <a:gd name="connsiteY27" fmla="*/ 241185 h 1686351"/>
                  <a:gd name="connsiteX28" fmla="*/ 299899 w 1911401"/>
                  <a:gd name="connsiteY28" fmla="*/ 623872 h 1686351"/>
                  <a:gd name="connsiteX29" fmla="*/ 481882 w 1911401"/>
                  <a:gd name="connsiteY29" fmla="*/ 1517674 h 1686351"/>
                  <a:gd name="connsiteX30" fmla="*/ 339639 w 1911401"/>
                  <a:gd name="connsiteY30" fmla="*/ 1686351 h 1686351"/>
                  <a:gd name="connsiteX31" fmla="*/ 103026 w 1911401"/>
                  <a:gd name="connsiteY31" fmla="*/ 524240 h 1686351"/>
                  <a:gd name="connsiteX32" fmla="*/ 1017819 w 1911401"/>
                  <a:gd name="connsiteY32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498937 w 1911401"/>
                  <a:gd name="connsiteY9" fmla="*/ 964066 h 1686351"/>
                  <a:gd name="connsiteX10" fmla="*/ 498541 w 1911401"/>
                  <a:gd name="connsiteY10" fmla="*/ 960376 h 1686351"/>
                  <a:gd name="connsiteX11" fmla="*/ 502381 w 1911401"/>
                  <a:gd name="connsiteY11" fmla="*/ 897493 h 1686351"/>
                  <a:gd name="connsiteX12" fmla="*/ 794565 w 1911401"/>
                  <a:gd name="connsiteY12" fmla="*/ 540175 h 1686351"/>
                  <a:gd name="connsiteX13" fmla="*/ 932798 w 1911401"/>
                  <a:gd name="connsiteY13" fmla="*/ 516036 h 1686351"/>
                  <a:gd name="connsiteX14" fmla="*/ 1291783 w 1911401"/>
                  <a:gd name="connsiteY14" fmla="*/ 694250 h 1686351"/>
                  <a:gd name="connsiteX15" fmla="*/ 1293622 w 1911401"/>
                  <a:gd name="connsiteY15" fmla="*/ 1214789 h 1686351"/>
                  <a:gd name="connsiteX16" fmla="*/ 1116859 w 1911401"/>
                  <a:gd name="connsiteY16" fmla="*/ 1085948 h 1686351"/>
                  <a:gd name="connsiteX17" fmla="*/ 1115935 w 1911401"/>
                  <a:gd name="connsiteY17" fmla="*/ 824336 h 1686351"/>
                  <a:gd name="connsiteX18" fmla="*/ 866044 w 1911401"/>
                  <a:gd name="connsiteY18" fmla="*/ 746901 h 1686351"/>
                  <a:gd name="connsiteX19" fmla="*/ 726575 w 1911401"/>
                  <a:gd name="connsiteY19" fmla="*/ 892232 h 1686351"/>
                  <a:gd name="connsiteX20" fmla="*/ 717681 w 1911401"/>
                  <a:gd name="connsiteY20" fmla="*/ 959664 h 1686351"/>
                  <a:gd name="connsiteX21" fmla="*/ 728069 w 1911401"/>
                  <a:gd name="connsiteY21" fmla="*/ 1056567 h 1686351"/>
                  <a:gd name="connsiteX22" fmla="*/ 1204964 w 1911401"/>
                  <a:gd name="connsiteY22" fmla="*/ 1441550 h 1686351"/>
                  <a:gd name="connsiteX23" fmla="*/ 1689160 w 1911401"/>
                  <a:gd name="connsiteY23" fmla="*/ 955770 h 1686351"/>
                  <a:gd name="connsiteX24" fmla="*/ 1690491 w 1911401"/>
                  <a:gd name="connsiteY24" fmla="*/ 955770 h 1686351"/>
                  <a:gd name="connsiteX25" fmla="*/ 1680575 w 1911401"/>
                  <a:gd name="connsiteY25" fmla="*/ 833526 h 1686351"/>
                  <a:gd name="connsiteX26" fmla="*/ 1127879 w 1911401"/>
                  <a:gd name="connsiteY26" fmla="*/ 241185 h 1686351"/>
                  <a:gd name="connsiteX27" fmla="*/ 299899 w 1911401"/>
                  <a:gd name="connsiteY27" fmla="*/ 623872 h 1686351"/>
                  <a:gd name="connsiteX28" fmla="*/ 481882 w 1911401"/>
                  <a:gd name="connsiteY28" fmla="*/ 1517674 h 1686351"/>
                  <a:gd name="connsiteX29" fmla="*/ 339639 w 1911401"/>
                  <a:gd name="connsiteY29" fmla="*/ 1686351 h 1686351"/>
                  <a:gd name="connsiteX30" fmla="*/ 103026 w 1911401"/>
                  <a:gd name="connsiteY30" fmla="*/ 524240 h 1686351"/>
                  <a:gd name="connsiteX31" fmla="*/ 1017819 w 1911401"/>
                  <a:gd name="connsiteY31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498937 w 1911401"/>
                  <a:gd name="connsiteY9" fmla="*/ 964066 h 1686351"/>
                  <a:gd name="connsiteX10" fmla="*/ 502381 w 1911401"/>
                  <a:gd name="connsiteY10" fmla="*/ 897493 h 1686351"/>
                  <a:gd name="connsiteX11" fmla="*/ 794565 w 1911401"/>
                  <a:gd name="connsiteY11" fmla="*/ 540175 h 1686351"/>
                  <a:gd name="connsiteX12" fmla="*/ 932798 w 1911401"/>
                  <a:gd name="connsiteY12" fmla="*/ 516036 h 1686351"/>
                  <a:gd name="connsiteX13" fmla="*/ 1291783 w 1911401"/>
                  <a:gd name="connsiteY13" fmla="*/ 694250 h 1686351"/>
                  <a:gd name="connsiteX14" fmla="*/ 1293622 w 1911401"/>
                  <a:gd name="connsiteY14" fmla="*/ 1214789 h 1686351"/>
                  <a:gd name="connsiteX15" fmla="*/ 1116859 w 1911401"/>
                  <a:gd name="connsiteY15" fmla="*/ 1085948 h 1686351"/>
                  <a:gd name="connsiteX16" fmla="*/ 1115935 w 1911401"/>
                  <a:gd name="connsiteY16" fmla="*/ 824336 h 1686351"/>
                  <a:gd name="connsiteX17" fmla="*/ 866044 w 1911401"/>
                  <a:gd name="connsiteY17" fmla="*/ 746901 h 1686351"/>
                  <a:gd name="connsiteX18" fmla="*/ 726575 w 1911401"/>
                  <a:gd name="connsiteY18" fmla="*/ 892232 h 1686351"/>
                  <a:gd name="connsiteX19" fmla="*/ 717681 w 1911401"/>
                  <a:gd name="connsiteY19" fmla="*/ 959664 h 1686351"/>
                  <a:gd name="connsiteX20" fmla="*/ 728069 w 1911401"/>
                  <a:gd name="connsiteY20" fmla="*/ 1056567 h 1686351"/>
                  <a:gd name="connsiteX21" fmla="*/ 1204964 w 1911401"/>
                  <a:gd name="connsiteY21" fmla="*/ 1441550 h 1686351"/>
                  <a:gd name="connsiteX22" fmla="*/ 1689160 w 1911401"/>
                  <a:gd name="connsiteY22" fmla="*/ 955770 h 1686351"/>
                  <a:gd name="connsiteX23" fmla="*/ 1690491 w 1911401"/>
                  <a:gd name="connsiteY23" fmla="*/ 955770 h 1686351"/>
                  <a:gd name="connsiteX24" fmla="*/ 1680575 w 1911401"/>
                  <a:gd name="connsiteY24" fmla="*/ 833526 h 1686351"/>
                  <a:gd name="connsiteX25" fmla="*/ 1127879 w 1911401"/>
                  <a:gd name="connsiteY25" fmla="*/ 241185 h 1686351"/>
                  <a:gd name="connsiteX26" fmla="*/ 299899 w 1911401"/>
                  <a:gd name="connsiteY26" fmla="*/ 623872 h 1686351"/>
                  <a:gd name="connsiteX27" fmla="*/ 481882 w 1911401"/>
                  <a:gd name="connsiteY27" fmla="*/ 1517674 h 1686351"/>
                  <a:gd name="connsiteX28" fmla="*/ 339639 w 1911401"/>
                  <a:gd name="connsiteY28" fmla="*/ 1686351 h 1686351"/>
                  <a:gd name="connsiteX29" fmla="*/ 103026 w 1911401"/>
                  <a:gd name="connsiteY29" fmla="*/ 524240 h 1686351"/>
                  <a:gd name="connsiteX30" fmla="*/ 1017819 w 1911401"/>
                  <a:gd name="connsiteY30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502381 w 1911401"/>
                  <a:gd name="connsiteY9" fmla="*/ 897493 h 1686351"/>
                  <a:gd name="connsiteX10" fmla="*/ 794565 w 1911401"/>
                  <a:gd name="connsiteY10" fmla="*/ 540175 h 1686351"/>
                  <a:gd name="connsiteX11" fmla="*/ 932798 w 1911401"/>
                  <a:gd name="connsiteY11" fmla="*/ 516036 h 1686351"/>
                  <a:gd name="connsiteX12" fmla="*/ 1291783 w 1911401"/>
                  <a:gd name="connsiteY12" fmla="*/ 694250 h 1686351"/>
                  <a:gd name="connsiteX13" fmla="*/ 1293622 w 1911401"/>
                  <a:gd name="connsiteY13" fmla="*/ 1214789 h 1686351"/>
                  <a:gd name="connsiteX14" fmla="*/ 1116859 w 1911401"/>
                  <a:gd name="connsiteY14" fmla="*/ 1085948 h 1686351"/>
                  <a:gd name="connsiteX15" fmla="*/ 1115935 w 1911401"/>
                  <a:gd name="connsiteY15" fmla="*/ 824336 h 1686351"/>
                  <a:gd name="connsiteX16" fmla="*/ 866044 w 1911401"/>
                  <a:gd name="connsiteY16" fmla="*/ 746901 h 1686351"/>
                  <a:gd name="connsiteX17" fmla="*/ 726575 w 1911401"/>
                  <a:gd name="connsiteY17" fmla="*/ 892232 h 1686351"/>
                  <a:gd name="connsiteX18" fmla="*/ 717681 w 1911401"/>
                  <a:gd name="connsiteY18" fmla="*/ 959664 h 1686351"/>
                  <a:gd name="connsiteX19" fmla="*/ 728069 w 1911401"/>
                  <a:gd name="connsiteY19" fmla="*/ 1056567 h 1686351"/>
                  <a:gd name="connsiteX20" fmla="*/ 1204964 w 1911401"/>
                  <a:gd name="connsiteY20" fmla="*/ 1441550 h 1686351"/>
                  <a:gd name="connsiteX21" fmla="*/ 1689160 w 1911401"/>
                  <a:gd name="connsiteY21" fmla="*/ 955770 h 1686351"/>
                  <a:gd name="connsiteX22" fmla="*/ 1690491 w 1911401"/>
                  <a:gd name="connsiteY22" fmla="*/ 955770 h 1686351"/>
                  <a:gd name="connsiteX23" fmla="*/ 1680575 w 1911401"/>
                  <a:gd name="connsiteY23" fmla="*/ 833526 h 1686351"/>
                  <a:gd name="connsiteX24" fmla="*/ 1127879 w 1911401"/>
                  <a:gd name="connsiteY24" fmla="*/ 241185 h 1686351"/>
                  <a:gd name="connsiteX25" fmla="*/ 299899 w 1911401"/>
                  <a:gd name="connsiteY25" fmla="*/ 623872 h 1686351"/>
                  <a:gd name="connsiteX26" fmla="*/ 481882 w 1911401"/>
                  <a:gd name="connsiteY26" fmla="*/ 1517674 h 1686351"/>
                  <a:gd name="connsiteX27" fmla="*/ 339639 w 1911401"/>
                  <a:gd name="connsiteY27" fmla="*/ 1686351 h 1686351"/>
                  <a:gd name="connsiteX28" fmla="*/ 103026 w 1911401"/>
                  <a:gd name="connsiteY28" fmla="*/ 524240 h 1686351"/>
                  <a:gd name="connsiteX29" fmla="*/ 1017819 w 1911401"/>
                  <a:gd name="connsiteY29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502381 w 1911401"/>
                  <a:gd name="connsiteY8" fmla="*/ 897493 h 1686351"/>
                  <a:gd name="connsiteX9" fmla="*/ 794565 w 1911401"/>
                  <a:gd name="connsiteY9" fmla="*/ 540175 h 1686351"/>
                  <a:gd name="connsiteX10" fmla="*/ 932798 w 1911401"/>
                  <a:gd name="connsiteY10" fmla="*/ 516036 h 1686351"/>
                  <a:gd name="connsiteX11" fmla="*/ 1291783 w 1911401"/>
                  <a:gd name="connsiteY11" fmla="*/ 694250 h 1686351"/>
                  <a:gd name="connsiteX12" fmla="*/ 1293622 w 1911401"/>
                  <a:gd name="connsiteY12" fmla="*/ 1214789 h 1686351"/>
                  <a:gd name="connsiteX13" fmla="*/ 1116859 w 1911401"/>
                  <a:gd name="connsiteY13" fmla="*/ 1085948 h 1686351"/>
                  <a:gd name="connsiteX14" fmla="*/ 1115935 w 1911401"/>
                  <a:gd name="connsiteY14" fmla="*/ 824336 h 1686351"/>
                  <a:gd name="connsiteX15" fmla="*/ 866044 w 1911401"/>
                  <a:gd name="connsiteY15" fmla="*/ 746901 h 1686351"/>
                  <a:gd name="connsiteX16" fmla="*/ 726575 w 1911401"/>
                  <a:gd name="connsiteY16" fmla="*/ 892232 h 1686351"/>
                  <a:gd name="connsiteX17" fmla="*/ 717681 w 1911401"/>
                  <a:gd name="connsiteY17" fmla="*/ 959664 h 1686351"/>
                  <a:gd name="connsiteX18" fmla="*/ 728069 w 1911401"/>
                  <a:gd name="connsiteY18" fmla="*/ 1056567 h 1686351"/>
                  <a:gd name="connsiteX19" fmla="*/ 1204964 w 1911401"/>
                  <a:gd name="connsiteY19" fmla="*/ 1441550 h 1686351"/>
                  <a:gd name="connsiteX20" fmla="*/ 1689160 w 1911401"/>
                  <a:gd name="connsiteY20" fmla="*/ 955770 h 1686351"/>
                  <a:gd name="connsiteX21" fmla="*/ 1690491 w 1911401"/>
                  <a:gd name="connsiteY21" fmla="*/ 955770 h 1686351"/>
                  <a:gd name="connsiteX22" fmla="*/ 1680575 w 1911401"/>
                  <a:gd name="connsiteY22" fmla="*/ 833526 h 1686351"/>
                  <a:gd name="connsiteX23" fmla="*/ 1127879 w 1911401"/>
                  <a:gd name="connsiteY23" fmla="*/ 241185 h 1686351"/>
                  <a:gd name="connsiteX24" fmla="*/ 299899 w 1911401"/>
                  <a:gd name="connsiteY24" fmla="*/ 623872 h 1686351"/>
                  <a:gd name="connsiteX25" fmla="*/ 481882 w 1911401"/>
                  <a:gd name="connsiteY25" fmla="*/ 1517674 h 1686351"/>
                  <a:gd name="connsiteX26" fmla="*/ 339639 w 1911401"/>
                  <a:gd name="connsiteY26" fmla="*/ 1686351 h 1686351"/>
                  <a:gd name="connsiteX27" fmla="*/ 103026 w 1911401"/>
                  <a:gd name="connsiteY27" fmla="*/ 524240 h 1686351"/>
                  <a:gd name="connsiteX28" fmla="*/ 1017819 w 1911401"/>
                  <a:gd name="connsiteY28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17681 w 1911401"/>
                  <a:gd name="connsiteY16" fmla="*/ 959664 h 1686351"/>
                  <a:gd name="connsiteX17" fmla="*/ 728069 w 1911401"/>
                  <a:gd name="connsiteY17" fmla="*/ 1056567 h 1686351"/>
                  <a:gd name="connsiteX18" fmla="*/ 1204964 w 1911401"/>
                  <a:gd name="connsiteY18" fmla="*/ 1441550 h 1686351"/>
                  <a:gd name="connsiteX19" fmla="*/ 1689160 w 1911401"/>
                  <a:gd name="connsiteY19" fmla="*/ 955770 h 1686351"/>
                  <a:gd name="connsiteX20" fmla="*/ 1690491 w 1911401"/>
                  <a:gd name="connsiteY20" fmla="*/ 955770 h 1686351"/>
                  <a:gd name="connsiteX21" fmla="*/ 1680575 w 1911401"/>
                  <a:gd name="connsiteY21" fmla="*/ 833526 h 1686351"/>
                  <a:gd name="connsiteX22" fmla="*/ 1127879 w 1911401"/>
                  <a:gd name="connsiteY22" fmla="*/ 241185 h 1686351"/>
                  <a:gd name="connsiteX23" fmla="*/ 299899 w 1911401"/>
                  <a:gd name="connsiteY23" fmla="*/ 623872 h 1686351"/>
                  <a:gd name="connsiteX24" fmla="*/ 481882 w 1911401"/>
                  <a:gd name="connsiteY24" fmla="*/ 1517674 h 1686351"/>
                  <a:gd name="connsiteX25" fmla="*/ 339639 w 1911401"/>
                  <a:gd name="connsiteY25" fmla="*/ 1686351 h 1686351"/>
                  <a:gd name="connsiteX26" fmla="*/ 103026 w 1911401"/>
                  <a:gd name="connsiteY26" fmla="*/ 524240 h 1686351"/>
                  <a:gd name="connsiteX27" fmla="*/ 1017819 w 1911401"/>
                  <a:gd name="connsiteY27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17681 w 1911401"/>
                  <a:gd name="connsiteY16" fmla="*/ 959664 h 1686351"/>
                  <a:gd name="connsiteX17" fmla="*/ 728069 w 1911401"/>
                  <a:gd name="connsiteY17" fmla="*/ 1056567 h 1686351"/>
                  <a:gd name="connsiteX18" fmla="*/ 1204964 w 1911401"/>
                  <a:gd name="connsiteY18" fmla="*/ 1441550 h 1686351"/>
                  <a:gd name="connsiteX19" fmla="*/ 1689160 w 1911401"/>
                  <a:gd name="connsiteY19" fmla="*/ 955770 h 1686351"/>
                  <a:gd name="connsiteX20" fmla="*/ 1690491 w 1911401"/>
                  <a:gd name="connsiteY20" fmla="*/ 955770 h 1686351"/>
                  <a:gd name="connsiteX21" fmla="*/ 1680575 w 1911401"/>
                  <a:gd name="connsiteY21" fmla="*/ 833526 h 1686351"/>
                  <a:gd name="connsiteX22" fmla="*/ 1127879 w 1911401"/>
                  <a:gd name="connsiteY22" fmla="*/ 241185 h 1686351"/>
                  <a:gd name="connsiteX23" fmla="*/ 299899 w 1911401"/>
                  <a:gd name="connsiteY23" fmla="*/ 623872 h 1686351"/>
                  <a:gd name="connsiteX24" fmla="*/ 481882 w 1911401"/>
                  <a:gd name="connsiteY24" fmla="*/ 1517674 h 1686351"/>
                  <a:gd name="connsiteX25" fmla="*/ 339639 w 1911401"/>
                  <a:gd name="connsiteY25" fmla="*/ 1686351 h 1686351"/>
                  <a:gd name="connsiteX26" fmla="*/ 103026 w 1911401"/>
                  <a:gd name="connsiteY26" fmla="*/ 524240 h 1686351"/>
                  <a:gd name="connsiteX27" fmla="*/ 1017819 w 1911401"/>
                  <a:gd name="connsiteY27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17681 w 1911401"/>
                  <a:gd name="connsiteY16" fmla="*/ 959664 h 1686351"/>
                  <a:gd name="connsiteX17" fmla="*/ 728069 w 1911401"/>
                  <a:gd name="connsiteY17" fmla="*/ 1056567 h 1686351"/>
                  <a:gd name="connsiteX18" fmla="*/ 1204964 w 1911401"/>
                  <a:gd name="connsiteY18" fmla="*/ 1441550 h 1686351"/>
                  <a:gd name="connsiteX19" fmla="*/ 1689160 w 1911401"/>
                  <a:gd name="connsiteY19" fmla="*/ 955770 h 1686351"/>
                  <a:gd name="connsiteX20" fmla="*/ 1690491 w 1911401"/>
                  <a:gd name="connsiteY20" fmla="*/ 955770 h 1686351"/>
                  <a:gd name="connsiteX21" fmla="*/ 1680575 w 1911401"/>
                  <a:gd name="connsiteY21" fmla="*/ 833526 h 1686351"/>
                  <a:gd name="connsiteX22" fmla="*/ 1127879 w 1911401"/>
                  <a:gd name="connsiteY22" fmla="*/ 241185 h 1686351"/>
                  <a:gd name="connsiteX23" fmla="*/ 299899 w 1911401"/>
                  <a:gd name="connsiteY23" fmla="*/ 623872 h 1686351"/>
                  <a:gd name="connsiteX24" fmla="*/ 481882 w 1911401"/>
                  <a:gd name="connsiteY24" fmla="*/ 1517674 h 1686351"/>
                  <a:gd name="connsiteX25" fmla="*/ 339639 w 1911401"/>
                  <a:gd name="connsiteY25" fmla="*/ 1686351 h 1686351"/>
                  <a:gd name="connsiteX26" fmla="*/ 103026 w 1911401"/>
                  <a:gd name="connsiteY26" fmla="*/ 524240 h 1686351"/>
                  <a:gd name="connsiteX27" fmla="*/ 1017819 w 1911401"/>
                  <a:gd name="connsiteY27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911401" h="1686351">
                    <a:moveTo>
                      <a:pt x="1017819" y="2040"/>
                    </a:moveTo>
                    <a:cubicBezTo>
                      <a:pt x="1071624" y="5569"/>
                      <a:pt x="1125706" y="13702"/>
                      <a:pt x="1179556" y="26675"/>
                    </a:cubicBezTo>
                    <a:cubicBezTo>
                      <a:pt x="1610357" y="130460"/>
                      <a:pt x="1913307" y="516775"/>
                      <a:pt x="1911392" y="959897"/>
                    </a:cubicBezTo>
                    <a:lnTo>
                      <a:pt x="1907813" y="959882"/>
                    </a:lnTo>
                    <a:lnTo>
                      <a:pt x="1893968" y="1097512"/>
                    </a:lnTo>
                    <a:cubicBezTo>
                      <a:pt x="1828524" y="1418043"/>
                      <a:pt x="1545509" y="1659506"/>
                      <a:pt x="1205679" y="1660616"/>
                    </a:cubicBezTo>
                    <a:cubicBezTo>
                      <a:pt x="865849" y="1661727"/>
                      <a:pt x="581262" y="1422119"/>
                      <a:pt x="513725" y="1102022"/>
                    </a:cubicBezTo>
                    <a:cubicBezTo>
                      <a:pt x="502801" y="998127"/>
                      <a:pt x="496637" y="965669"/>
                      <a:pt x="502381" y="897493"/>
                    </a:cubicBezTo>
                    <a:cubicBezTo>
                      <a:pt x="524078" y="734767"/>
                      <a:pt x="635664" y="595117"/>
                      <a:pt x="794565" y="540175"/>
                    </a:cubicBezTo>
                    <a:cubicBezTo>
                      <a:pt x="839966" y="524477"/>
                      <a:pt x="886600" y="516603"/>
                      <a:pt x="932798" y="516036"/>
                    </a:cubicBezTo>
                    <a:cubicBezTo>
                      <a:pt x="1071395" y="514334"/>
                      <a:pt x="1206076" y="578393"/>
                      <a:pt x="1291783" y="694250"/>
                    </a:cubicBezTo>
                    <a:cubicBezTo>
                      <a:pt x="1406059" y="848726"/>
                      <a:pt x="1406803" y="1059510"/>
                      <a:pt x="1293622" y="1214789"/>
                    </a:cubicBezTo>
                    <a:lnTo>
                      <a:pt x="1116859" y="1085948"/>
                    </a:lnTo>
                    <a:cubicBezTo>
                      <a:pt x="1173742" y="1007908"/>
                      <a:pt x="1173368" y="901972"/>
                      <a:pt x="1115935" y="824336"/>
                    </a:cubicBezTo>
                    <a:cubicBezTo>
                      <a:pt x="1058502" y="746700"/>
                      <a:pt x="957313" y="715344"/>
                      <a:pt x="866044" y="746901"/>
                    </a:cubicBezTo>
                    <a:cubicBezTo>
                      <a:pt x="797593" y="770569"/>
                      <a:pt x="749890" y="835072"/>
                      <a:pt x="726575" y="892232"/>
                    </a:cubicBezTo>
                    <a:cubicBezTo>
                      <a:pt x="703260" y="949392"/>
                      <a:pt x="715665" y="975595"/>
                      <a:pt x="728069" y="1056567"/>
                    </a:cubicBezTo>
                    <a:cubicBezTo>
                      <a:pt x="774616" y="1277178"/>
                      <a:pt x="970754" y="1442316"/>
                      <a:pt x="1204964" y="1441550"/>
                    </a:cubicBezTo>
                    <a:cubicBezTo>
                      <a:pt x="1472633" y="1440675"/>
                      <a:pt x="1689160" y="1223440"/>
                      <a:pt x="1689160" y="955770"/>
                    </a:cubicBezTo>
                    <a:lnTo>
                      <a:pt x="1690491" y="955770"/>
                    </a:lnTo>
                    <a:lnTo>
                      <a:pt x="1680575" y="833526"/>
                    </a:lnTo>
                    <a:cubicBezTo>
                      <a:pt x="1632433" y="547245"/>
                      <a:pt x="1417799" y="311030"/>
                      <a:pt x="1127879" y="241185"/>
                    </a:cubicBezTo>
                    <a:cubicBezTo>
                      <a:pt x="796541" y="161362"/>
                      <a:pt x="453793" y="319778"/>
                      <a:pt x="299899" y="623872"/>
                    </a:cubicBezTo>
                    <a:cubicBezTo>
                      <a:pt x="146005" y="927966"/>
                      <a:pt x="221339" y="1297962"/>
                      <a:pt x="481882" y="1517674"/>
                    </a:cubicBezTo>
                    <a:lnTo>
                      <a:pt x="339639" y="1686351"/>
                    </a:lnTo>
                    <a:cubicBezTo>
                      <a:pt x="883" y="1400684"/>
                      <a:pt x="-97065" y="919619"/>
                      <a:pt x="103026" y="524240"/>
                    </a:cubicBezTo>
                    <a:cubicBezTo>
                      <a:pt x="278106" y="178283"/>
                      <a:pt x="641182" y="-22658"/>
                      <a:pt x="1017819" y="2040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16" name="フリーフォーム: 図形 315">
                <a:extLst>
                  <a:ext uri="{FF2B5EF4-FFF2-40B4-BE49-F238E27FC236}">
                    <a16:creationId xmlns:a16="http://schemas.microsoft.com/office/drawing/2014/main" id="{F3ACF59D-172F-4D54-9782-B962AE725A5B}"/>
                  </a:ext>
                </a:extLst>
              </p:cNvPr>
              <p:cNvSpPr/>
              <p:nvPr/>
            </p:nvSpPr>
            <p:spPr>
              <a:xfrm>
                <a:off x="2182041" y="4368634"/>
                <a:ext cx="230758" cy="203586"/>
              </a:xfrm>
              <a:custGeom>
                <a:avLst/>
                <a:gdLst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498937 w 1911401"/>
                  <a:gd name="connsiteY9" fmla="*/ 964066 h 1686351"/>
                  <a:gd name="connsiteX10" fmla="*/ 498541 w 1911401"/>
                  <a:gd name="connsiteY10" fmla="*/ 960376 h 1686351"/>
                  <a:gd name="connsiteX11" fmla="*/ 499128 w 1911401"/>
                  <a:gd name="connsiteY11" fmla="*/ 960372 h 1686351"/>
                  <a:gd name="connsiteX12" fmla="*/ 502381 w 1911401"/>
                  <a:gd name="connsiteY12" fmla="*/ 897493 h 1686351"/>
                  <a:gd name="connsiteX13" fmla="*/ 794565 w 1911401"/>
                  <a:gd name="connsiteY13" fmla="*/ 540175 h 1686351"/>
                  <a:gd name="connsiteX14" fmla="*/ 932798 w 1911401"/>
                  <a:gd name="connsiteY14" fmla="*/ 516036 h 1686351"/>
                  <a:gd name="connsiteX15" fmla="*/ 1291783 w 1911401"/>
                  <a:gd name="connsiteY15" fmla="*/ 694250 h 1686351"/>
                  <a:gd name="connsiteX16" fmla="*/ 1293622 w 1911401"/>
                  <a:gd name="connsiteY16" fmla="*/ 1214789 h 1686351"/>
                  <a:gd name="connsiteX17" fmla="*/ 1116859 w 1911401"/>
                  <a:gd name="connsiteY17" fmla="*/ 1085948 h 1686351"/>
                  <a:gd name="connsiteX18" fmla="*/ 1115935 w 1911401"/>
                  <a:gd name="connsiteY18" fmla="*/ 824336 h 1686351"/>
                  <a:gd name="connsiteX19" fmla="*/ 866044 w 1911401"/>
                  <a:gd name="connsiteY19" fmla="*/ 746901 h 1686351"/>
                  <a:gd name="connsiteX20" fmla="*/ 726575 w 1911401"/>
                  <a:gd name="connsiteY20" fmla="*/ 892232 h 1686351"/>
                  <a:gd name="connsiteX21" fmla="*/ 717681 w 1911401"/>
                  <a:gd name="connsiteY21" fmla="*/ 959664 h 1686351"/>
                  <a:gd name="connsiteX22" fmla="*/ 728069 w 1911401"/>
                  <a:gd name="connsiteY22" fmla="*/ 1056567 h 1686351"/>
                  <a:gd name="connsiteX23" fmla="*/ 1204964 w 1911401"/>
                  <a:gd name="connsiteY23" fmla="*/ 1441550 h 1686351"/>
                  <a:gd name="connsiteX24" fmla="*/ 1689160 w 1911401"/>
                  <a:gd name="connsiteY24" fmla="*/ 955770 h 1686351"/>
                  <a:gd name="connsiteX25" fmla="*/ 1690491 w 1911401"/>
                  <a:gd name="connsiteY25" fmla="*/ 955770 h 1686351"/>
                  <a:gd name="connsiteX26" fmla="*/ 1680575 w 1911401"/>
                  <a:gd name="connsiteY26" fmla="*/ 833526 h 1686351"/>
                  <a:gd name="connsiteX27" fmla="*/ 1127879 w 1911401"/>
                  <a:gd name="connsiteY27" fmla="*/ 241185 h 1686351"/>
                  <a:gd name="connsiteX28" fmla="*/ 299899 w 1911401"/>
                  <a:gd name="connsiteY28" fmla="*/ 623872 h 1686351"/>
                  <a:gd name="connsiteX29" fmla="*/ 481882 w 1911401"/>
                  <a:gd name="connsiteY29" fmla="*/ 1517674 h 1686351"/>
                  <a:gd name="connsiteX30" fmla="*/ 339639 w 1911401"/>
                  <a:gd name="connsiteY30" fmla="*/ 1686351 h 1686351"/>
                  <a:gd name="connsiteX31" fmla="*/ 103026 w 1911401"/>
                  <a:gd name="connsiteY31" fmla="*/ 524240 h 1686351"/>
                  <a:gd name="connsiteX32" fmla="*/ 1017819 w 1911401"/>
                  <a:gd name="connsiteY32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498937 w 1911401"/>
                  <a:gd name="connsiteY9" fmla="*/ 964066 h 1686351"/>
                  <a:gd name="connsiteX10" fmla="*/ 498541 w 1911401"/>
                  <a:gd name="connsiteY10" fmla="*/ 960376 h 1686351"/>
                  <a:gd name="connsiteX11" fmla="*/ 502381 w 1911401"/>
                  <a:gd name="connsiteY11" fmla="*/ 897493 h 1686351"/>
                  <a:gd name="connsiteX12" fmla="*/ 794565 w 1911401"/>
                  <a:gd name="connsiteY12" fmla="*/ 540175 h 1686351"/>
                  <a:gd name="connsiteX13" fmla="*/ 932798 w 1911401"/>
                  <a:gd name="connsiteY13" fmla="*/ 516036 h 1686351"/>
                  <a:gd name="connsiteX14" fmla="*/ 1291783 w 1911401"/>
                  <a:gd name="connsiteY14" fmla="*/ 694250 h 1686351"/>
                  <a:gd name="connsiteX15" fmla="*/ 1293622 w 1911401"/>
                  <a:gd name="connsiteY15" fmla="*/ 1214789 h 1686351"/>
                  <a:gd name="connsiteX16" fmla="*/ 1116859 w 1911401"/>
                  <a:gd name="connsiteY16" fmla="*/ 1085948 h 1686351"/>
                  <a:gd name="connsiteX17" fmla="*/ 1115935 w 1911401"/>
                  <a:gd name="connsiteY17" fmla="*/ 824336 h 1686351"/>
                  <a:gd name="connsiteX18" fmla="*/ 866044 w 1911401"/>
                  <a:gd name="connsiteY18" fmla="*/ 746901 h 1686351"/>
                  <a:gd name="connsiteX19" fmla="*/ 726575 w 1911401"/>
                  <a:gd name="connsiteY19" fmla="*/ 892232 h 1686351"/>
                  <a:gd name="connsiteX20" fmla="*/ 717681 w 1911401"/>
                  <a:gd name="connsiteY20" fmla="*/ 959664 h 1686351"/>
                  <a:gd name="connsiteX21" fmla="*/ 728069 w 1911401"/>
                  <a:gd name="connsiteY21" fmla="*/ 1056567 h 1686351"/>
                  <a:gd name="connsiteX22" fmla="*/ 1204964 w 1911401"/>
                  <a:gd name="connsiteY22" fmla="*/ 1441550 h 1686351"/>
                  <a:gd name="connsiteX23" fmla="*/ 1689160 w 1911401"/>
                  <a:gd name="connsiteY23" fmla="*/ 955770 h 1686351"/>
                  <a:gd name="connsiteX24" fmla="*/ 1690491 w 1911401"/>
                  <a:gd name="connsiteY24" fmla="*/ 955770 h 1686351"/>
                  <a:gd name="connsiteX25" fmla="*/ 1680575 w 1911401"/>
                  <a:gd name="connsiteY25" fmla="*/ 833526 h 1686351"/>
                  <a:gd name="connsiteX26" fmla="*/ 1127879 w 1911401"/>
                  <a:gd name="connsiteY26" fmla="*/ 241185 h 1686351"/>
                  <a:gd name="connsiteX27" fmla="*/ 299899 w 1911401"/>
                  <a:gd name="connsiteY27" fmla="*/ 623872 h 1686351"/>
                  <a:gd name="connsiteX28" fmla="*/ 481882 w 1911401"/>
                  <a:gd name="connsiteY28" fmla="*/ 1517674 h 1686351"/>
                  <a:gd name="connsiteX29" fmla="*/ 339639 w 1911401"/>
                  <a:gd name="connsiteY29" fmla="*/ 1686351 h 1686351"/>
                  <a:gd name="connsiteX30" fmla="*/ 103026 w 1911401"/>
                  <a:gd name="connsiteY30" fmla="*/ 524240 h 1686351"/>
                  <a:gd name="connsiteX31" fmla="*/ 1017819 w 1911401"/>
                  <a:gd name="connsiteY31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498937 w 1911401"/>
                  <a:gd name="connsiteY9" fmla="*/ 964066 h 1686351"/>
                  <a:gd name="connsiteX10" fmla="*/ 502381 w 1911401"/>
                  <a:gd name="connsiteY10" fmla="*/ 897493 h 1686351"/>
                  <a:gd name="connsiteX11" fmla="*/ 794565 w 1911401"/>
                  <a:gd name="connsiteY11" fmla="*/ 540175 h 1686351"/>
                  <a:gd name="connsiteX12" fmla="*/ 932798 w 1911401"/>
                  <a:gd name="connsiteY12" fmla="*/ 516036 h 1686351"/>
                  <a:gd name="connsiteX13" fmla="*/ 1291783 w 1911401"/>
                  <a:gd name="connsiteY13" fmla="*/ 694250 h 1686351"/>
                  <a:gd name="connsiteX14" fmla="*/ 1293622 w 1911401"/>
                  <a:gd name="connsiteY14" fmla="*/ 1214789 h 1686351"/>
                  <a:gd name="connsiteX15" fmla="*/ 1116859 w 1911401"/>
                  <a:gd name="connsiteY15" fmla="*/ 1085948 h 1686351"/>
                  <a:gd name="connsiteX16" fmla="*/ 1115935 w 1911401"/>
                  <a:gd name="connsiteY16" fmla="*/ 824336 h 1686351"/>
                  <a:gd name="connsiteX17" fmla="*/ 866044 w 1911401"/>
                  <a:gd name="connsiteY17" fmla="*/ 746901 h 1686351"/>
                  <a:gd name="connsiteX18" fmla="*/ 726575 w 1911401"/>
                  <a:gd name="connsiteY18" fmla="*/ 892232 h 1686351"/>
                  <a:gd name="connsiteX19" fmla="*/ 717681 w 1911401"/>
                  <a:gd name="connsiteY19" fmla="*/ 959664 h 1686351"/>
                  <a:gd name="connsiteX20" fmla="*/ 728069 w 1911401"/>
                  <a:gd name="connsiteY20" fmla="*/ 1056567 h 1686351"/>
                  <a:gd name="connsiteX21" fmla="*/ 1204964 w 1911401"/>
                  <a:gd name="connsiteY21" fmla="*/ 1441550 h 1686351"/>
                  <a:gd name="connsiteX22" fmla="*/ 1689160 w 1911401"/>
                  <a:gd name="connsiteY22" fmla="*/ 955770 h 1686351"/>
                  <a:gd name="connsiteX23" fmla="*/ 1690491 w 1911401"/>
                  <a:gd name="connsiteY23" fmla="*/ 955770 h 1686351"/>
                  <a:gd name="connsiteX24" fmla="*/ 1680575 w 1911401"/>
                  <a:gd name="connsiteY24" fmla="*/ 833526 h 1686351"/>
                  <a:gd name="connsiteX25" fmla="*/ 1127879 w 1911401"/>
                  <a:gd name="connsiteY25" fmla="*/ 241185 h 1686351"/>
                  <a:gd name="connsiteX26" fmla="*/ 299899 w 1911401"/>
                  <a:gd name="connsiteY26" fmla="*/ 623872 h 1686351"/>
                  <a:gd name="connsiteX27" fmla="*/ 481882 w 1911401"/>
                  <a:gd name="connsiteY27" fmla="*/ 1517674 h 1686351"/>
                  <a:gd name="connsiteX28" fmla="*/ 339639 w 1911401"/>
                  <a:gd name="connsiteY28" fmla="*/ 1686351 h 1686351"/>
                  <a:gd name="connsiteX29" fmla="*/ 103026 w 1911401"/>
                  <a:gd name="connsiteY29" fmla="*/ 524240 h 1686351"/>
                  <a:gd name="connsiteX30" fmla="*/ 1017819 w 1911401"/>
                  <a:gd name="connsiteY30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502381 w 1911401"/>
                  <a:gd name="connsiteY9" fmla="*/ 897493 h 1686351"/>
                  <a:gd name="connsiteX10" fmla="*/ 794565 w 1911401"/>
                  <a:gd name="connsiteY10" fmla="*/ 540175 h 1686351"/>
                  <a:gd name="connsiteX11" fmla="*/ 932798 w 1911401"/>
                  <a:gd name="connsiteY11" fmla="*/ 516036 h 1686351"/>
                  <a:gd name="connsiteX12" fmla="*/ 1291783 w 1911401"/>
                  <a:gd name="connsiteY12" fmla="*/ 694250 h 1686351"/>
                  <a:gd name="connsiteX13" fmla="*/ 1293622 w 1911401"/>
                  <a:gd name="connsiteY13" fmla="*/ 1214789 h 1686351"/>
                  <a:gd name="connsiteX14" fmla="*/ 1116859 w 1911401"/>
                  <a:gd name="connsiteY14" fmla="*/ 1085948 h 1686351"/>
                  <a:gd name="connsiteX15" fmla="*/ 1115935 w 1911401"/>
                  <a:gd name="connsiteY15" fmla="*/ 824336 h 1686351"/>
                  <a:gd name="connsiteX16" fmla="*/ 866044 w 1911401"/>
                  <a:gd name="connsiteY16" fmla="*/ 746901 h 1686351"/>
                  <a:gd name="connsiteX17" fmla="*/ 726575 w 1911401"/>
                  <a:gd name="connsiteY17" fmla="*/ 892232 h 1686351"/>
                  <a:gd name="connsiteX18" fmla="*/ 717681 w 1911401"/>
                  <a:gd name="connsiteY18" fmla="*/ 959664 h 1686351"/>
                  <a:gd name="connsiteX19" fmla="*/ 728069 w 1911401"/>
                  <a:gd name="connsiteY19" fmla="*/ 1056567 h 1686351"/>
                  <a:gd name="connsiteX20" fmla="*/ 1204964 w 1911401"/>
                  <a:gd name="connsiteY20" fmla="*/ 1441550 h 1686351"/>
                  <a:gd name="connsiteX21" fmla="*/ 1689160 w 1911401"/>
                  <a:gd name="connsiteY21" fmla="*/ 955770 h 1686351"/>
                  <a:gd name="connsiteX22" fmla="*/ 1690491 w 1911401"/>
                  <a:gd name="connsiteY22" fmla="*/ 955770 h 1686351"/>
                  <a:gd name="connsiteX23" fmla="*/ 1680575 w 1911401"/>
                  <a:gd name="connsiteY23" fmla="*/ 833526 h 1686351"/>
                  <a:gd name="connsiteX24" fmla="*/ 1127879 w 1911401"/>
                  <a:gd name="connsiteY24" fmla="*/ 241185 h 1686351"/>
                  <a:gd name="connsiteX25" fmla="*/ 299899 w 1911401"/>
                  <a:gd name="connsiteY25" fmla="*/ 623872 h 1686351"/>
                  <a:gd name="connsiteX26" fmla="*/ 481882 w 1911401"/>
                  <a:gd name="connsiteY26" fmla="*/ 1517674 h 1686351"/>
                  <a:gd name="connsiteX27" fmla="*/ 339639 w 1911401"/>
                  <a:gd name="connsiteY27" fmla="*/ 1686351 h 1686351"/>
                  <a:gd name="connsiteX28" fmla="*/ 103026 w 1911401"/>
                  <a:gd name="connsiteY28" fmla="*/ 524240 h 1686351"/>
                  <a:gd name="connsiteX29" fmla="*/ 1017819 w 1911401"/>
                  <a:gd name="connsiteY29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502381 w 1911401"/>
                  <a:gd name="connsiteY8" fmla="*/ 897493 h 1686351"/>
                  <a:gd name="connsiteX9" fmla="*/ 794565 w 1911401"/>
                  <a:gd name="connsiteY9" fmla="*/ 540175 h 1686351"/>
                  <a:gd name="connsiteX10" fmla="*/ 932798 w 1911401"/>
                  <a:gd name="connsiteY10" fmla="*/ 516036 h 1686351"/>
                  <a:gd name="connsiteX11" fmla="*/ 1291783 w 1911401"/>
                  <a:gd name="connsiteY11" fmla="*/ 694250 h 1686351"/>
                  <a:gd name="connsiteX12" fmla="*/ 1293622 w 1911401"/>
                  <a:gd name="connsiteY12" fmla="*/ 1214789 h 1686351"/>
                  <a:gd name="connsiteX13" fmla="*/ 1116859 w 1911401"/>
                  <a:gd name="connsiteY13" fmla="*/ 1085948 h 1686351"/>
                  <a:gd name="connsiteX14" fmla="*/ 1115935 w 1911401"/>
                  <a:gd name="connsiteY14" fmla="*/ 824336 h 1686351"/>
                  <a:gd name="connsiteX15" fmla="*/ 866044 w 1911401"/>
                  <a:gd name="connsiteY15" fmla="*/ 746901 h 1686351"/>
                  <a:gd name="connsiteX16" fmla="*/ 726575 w 1911401"/>
                  <a:gd name="connsiteY16" fmla="*/ 892232 h 1686351"/>
                  <a:gd name="connsiteX17" fmla="*/ 717681 w 1911401"/>
                  <a:gd name="connsiteY17" fmla="*/ 959664 h 1686351"/>
                  <a:gd name="connsiteX18" fmla="*/ 728069 w 1911401"/>
                  <a:gd name="connsiteY18" fmla="*/ 1056567 h 1686351"/>
                  <a:gd name="connsiteX19" fmla="*/ 1204964 w 1911401"/>
                  <a:gd name="connsiteY19" fmla="*/ 1441550 h 1686351"/>
                  <a:gd name="connsiteX20" fmla="*/ 1689160 w 1911401"/>
                  <a:gd name="connsiteY20" fmla="*/ 955770 h 1686351"/>
                  <a:gd name="connsiteX21" fmla="*/ 1690491 w 1911401"/>
                  <a:gd name="connsiteY21" fmla="*/ 955770 h 1686351"/>
                  <a:gd name="connsiteX22" fmla="*/ 1680575 w 1911401"/>
                  <a:gd name="connsiteY22" fmla="*/ 833526 h 1686351"/>
                  <a:gd name="connsiteX23" fmla="*/ 1127879 w 1911401"/>
                  <a:gd name="connsiteY23" fmla="*/ 241185 h 1686351"/>
                  <a:gd name="connsiteX24" fmla="*/ 299899 w 1911401"/>
                  <a:gd name="connsiteY24" fmla="*/ 623872 h 1686351"/>
                  <a:gd name="connsiteX25" fmla="*/ 481882 w 1911401"/>
                  <a:gd name="connsiteY25" fmla="*/ 1517674 h 1686351"/>
                  <a:gd name="connsiteX26" fmla="*/ 339639 w 1911401"/>
                  <a:gd name="connsiteY26" fmla="*/ 1686351 h 1686351"/>
                  <a:gd name="connsiteX27" fmla="*/ 103026 w 1911401"/>
                  <a:gd name="connsiteY27" fmla="*/ 524240 h 1686351"/>
                  <a:gd name="connsiteX28" fmla="*/ 1017819 w 1911401"/>
                  <a:gd name="connsiteY28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17681 w 1911401"/>
                  <a:gd name="connsiteY16" fmla="*/ 959664 h 1686351"/>
                  <a:gd name="connsiteX17" fmla="*/ 728069 w 1911401"/>
                  <a:gd name="connsiteY17" fmla="*/ 1056567 h 1686351"/>
                  <a:gd name="connsiteX18" fmla="*/ 1204964 w 1911401"/>
                  <a:gd name="connsiteY18" fmla="*/ 1441550 h 1686351"/>
                  <a:gd name="connsiteX19" fmla="*/ 1689160 w 1911401"/>
                  <a:gd name="connsiteY19" fmla="*/ 955770 h 1686351"/>
                  <a:gd name="connsiteX20" fmla="*/ 1690491 w 1911401"/>
                  <a:gd name="connsiteY20" fmla="*/ 955770 h 1686351"/>
                  <a:gd name="connsiteX21" fmla="*/ 1680575 w 1911401"/>
                  <a:gd name="connsiteY21" fmla="*/ 833526 h 1686351"/>
                  <a:gd name="connsiteX22" fmla="*/ 1127879 w 1911401"/>
                  <a:gd name="connsiteY22" fmla="*/ 241185 h 1686351"/>
                  <a:gd name="connsiteX23" fmla="*/ 299899 w 1911401"/>
                  <a:gd name="connsiteY23" fmla="*/ 623872 h 1686351"/>
                  <a:gd name="connsiteX24" fmla="*/ 481882 w 1911401"/>
                  <a:gd name="connsiteY24" fmla="*/ 1517674 h 1686351"/>
                  <a:gd name="connsiteX25" fmla="*/ 339639 w 1911401"/>
                  <a:gd name="connsiteY25" fmla="*/ 1686351 h 1686351"/>
                  <a:gd name="connsiteX26" fmla="*/ 103026 w 1911401"/>
                  <a:gd name="connsiteY26" fmla="*/ 524240 h 1686351"/>
                  <a:gd name="connsiteX27" fmla="*/ 1017819 w 1911401"/>
                  <a:gd name="connsiteY27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17681 w 1911401"/>
                  <a:gd name="connsiteY16" fmla="*/ 959664 h 1686351"/>
                  <a:gd name="connsiteX17" fmla="*/ 728069 w 1911401"/>
                  <a:gd name="connsiteY17" fmla="*/ 1056567 h 1686351"/>
                  <a:gd name="connsiteX18" fmla="*/ 1204964 w 1911401"/>
                  <a:gd name="connsiteY18" fmla="*/ 1441550 h 1686351"/>
                  <a:gd name="connsiteX19" fmla="*/ 1689160 w 1911401"/>
                  <a:gd name="connsiteY19" fmla="*/ 955770 h 1686351"/>
                  <a:gd name="connsiteX20" fmla="*/ 1690491 w 1911401"/>
                  <a:gd name="connsiteY20" fmla="*/ 955770 h 1686351"/>
                  <a:gd name="connsiteX21" fmla="*/ 1680575 w 1911401"/>
                  <a:gd name="connsiteY21" fmla="*/ 833526 h 1686351"/>
                  <a:gd name="connsiteX22" fmla="*/ 1127879 w 1911401"/>
                  <a:gd name="connsiteY22" fmla="*/ 241185 h 1686351"/>
                  <a:gd name="connsiteX23" fmla="*/ 299899 w 1911401"/>
                  <a:gd name="connsiteY23" fmla="*/ 623872 h 1686351"/>
                  <a:gd name="connsiteX24" fmla="*/ 481882 w 1911401"/>
                  <a:gd name="connsiteY24" fmla="*/ 1517674 h 1686351"/>
                  <a:gd name="connsiteX25" fmla="*/ 339639 w 1911401"/>
                  <a:gd name="connsiteY25" fmla="*/ 1686351 h 1686351"/>
                  <a:gd name="connsiteX26" fmla="*/ 103026 w 1911401"/>
                  <a:gd name="connsiteY26" fmla="*/ 524240 h 1686351"/>
                  <a:gd name="connsiteX27" fmla="*/ 1017819 w 1911401"/>
                  <a:gd name="connsiteY27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17681 w 1911401"/>
                  <a:gd name="connsiteY16" fmla="*/ 959664 h 1686351"/>
                  <a:gd name="connsiteX17" fmla="*/ 728069 w 1911401"/>
                  <a:gd name="connsiteY17" fmla="*/ 1056567 h 1686351"/>
                  <a:gd name="connsiteX18" fmla="*/ 1204964 w 1911401"/>
                  <a:gd name="connsiteY18" fmla="*/ 1441550 h 1686351"/>
                  <a:gd name="connsiteX19" fmla="*/ 1689160 w 1911401"/>
                  <a:gd name="connsiteY19" fmla="*/ 955770 h 1686351"/>
                  <a:gd name="connsiteX20" fmla="*/ 1690491 w 1911401"/>
                  <a:gd name="connsiteY20" fmla="*/ 955770 h 1686351"/>
                  <a:gd name="connsiteX21" fmla="*/ 1680575 w 1911401"/>
                  <a:gd name="connsiteY21" fmla="*/ 833526 h 1686351"/>
                  <a:gd name="connsiteX22" fmla="*/ 1127879 w 1911401"/>
                  <a:gd name="connsiteY22" fmla="*/ 241185 h 1686351"/>
                  <a:gd name="connsiteX23" fmla="*/ 299899 w 1911401"/>
                  <a:gd name="connsiteY23" fmla="*/ 623872 h 1686351"/>
                  <a:gd name="connsiteX24" fmla="*/ 481882 w 1911401"/>
                  <a:gd name="connsiteY24" fmla="*/ 1517674 h 1686351"/>
                  <a:gd name="connsiteX25" fmla="*/ 339639 w 1911401"/>
                  <a:gd name="connsiteY25" fmla="*/ 1686351 h 1686351"/>
                  <a:gd name="connsiteX26" fmla="*/ 103026 w 1911401"/>
                  <a:gd name="connsiteY26" fmla="*/ 524240 h 1686351"/>
                  <a:gd name="connsiteX27" fmla="*/ 1017819 w 1911401"/>
                  <a:gd name="connsiteY27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911401" h="1686351">
                    <a:moveTo>
                      <a:pt x="1017819" y="2040"/>
                    </a:moveTo>
                    <a:cubicBezTo>
                      <a:pt x="1071624" y="5569"/>
                      <a:pt x="1125706" y="13702"/>
                      <a:pt x="1179556" y="26675"/>
                    </a:cubicBezTo>
                    <a:cubicBezTo>
                      <a:pt x="1610357" y="130460"/>
                      <a:pt x="1913307" y="516775"/>
                      <a:pt x="1911392" y="959897"/>
                    </a:cubicBezTo>
                    <a:lnTo>
                      <a:pt x="1907813" y="959882"/>
                    </a:lnTo>
                    <a:lnTo>
                      <a:pt x="1893968" y="1097512"/>
                    </a:lnTo>
                    <a:cubicBezTo>
                      <a:pt x="1828524" y="1418043"/>
                      <a:pt x="1545509" y="1659506"/>
                      <a:pt x="1205679" y="1660616"/>
                    </a:cubicBezTo>
                    <a:cubicBezTo>
                      <a:pt x="865849" y="1661727"/>
                      <a:pt x="581262" y="1422119"/>
                      <a:pt x="513725" y="1102022"/>
                    </a:cubicBezTo>
                    <a:cubicBezTo>
                      <a:pt x="502801" y="998127"/>
                      <a:pt x="496637" y="965669"/>
                      <a:pt x="502381" y="897493"/>
                    </a:cubicBezTo>
                    <a:cubicBezTo>
                      <a:pt x="524078" y="734767"/>
                      <a:pt x="635664" y="595117"/>
                      <a:pt x="794565" y="540175"/>
                    </a:cubicBezTo>
                    <a:cubicBezTo>
                      <a:pt x="839966" y="524477"/>
                      <a:pt x="886600" y="516603"/>
                      <a:pt x="932798" y="516036"/>
                    </a:cubicBezTo>
                    <a:cubicBezTo>
                      <a:pt x="1071395" y="514334"/>
                      <a:pt x="1206076" y="578393"/>
                      <a:pt x="1291783" y="694250"/>
                    </a:cubicBezTo>
                    <a:cubicBezTo>
                      <a:pt x="1406059" y="848726"/>
                      <a:pt x="1406803" y="1059510"/>
                      <a:pt x="1293622" y="1214789"/>
                    </a:cubicBezTo>
                    <a:lnTo>
                      <a:pt x="1116859" y="1085948"/>
                    </a:lnTo>
                    <a:cubicBezTo>
                      <a:pt x="1173742" y="1007908"/>
                      <a:pt x="1173368" y="901972"/>
                      <a:pt x="1115935" y="824336"/>
                    </a:cubicBezTo>
                    <a:cubicBezTo>
                      <a:pt x="1058502" y="746700"/>
                      <a:pt x="957313" y="715344"/>
                      <a:pt x="866044" y="746901"/>
                    </a:cubicBezTo>
                    <a:cubicBezTo>
                      <a:pt x="797593" y="770569"/>
                      <a:pt x="749890" y="835072"/>
                      <a:pt x="726575" y="892232"/>
                    </a:cubicBezTo>
                    <a:cubicBezTo>
                      <a:pt x="703260" y="949392"/>
                      <a:pt x="715665" y="975595"/>
                      <a:pt x="728069" y="1056567"/>
                    </a:cubicBezTo>
                    <a:cubicBezTo>
                      <a:pt x="774616" y="1277178"/>
                      <a:pt x="970754" y="1442316"/>
                      <a:pt x="1204964" y="1441550"/>
                    </a:cubicBezTo>
                    <a:cubicBezTo>
                      <a:pt x="1472633" y="1440675"/>
                      <a:pt x="1689160" y="1223440"/>
                      <a:pt x="1689160" y="955770"/>
                    </a:cubicBezTo>
                    <a:lnTo>
                      <a:pt x="1690491" y="955770"/>
                    </a:lnTo>
                    <a:lnTo>
                      <a:pt x="1680575" y="833526"/>
                    </a:lnTo>
                    <a:cubicBezTo>
                      <a:pt x="1632433" y="547245"/>
                      <a:pt x="1417799" y="311030"/>
                      <a:pt x="1127879" y="241185"/>
                    </a:cubicBezTo>
                    <a:cubicBezTo>
                      <a:pt x="796541" y="161362"/>
                      <a:pt x="453793" y="319778"/>
                      <a:pt x="299899" y="623872"/>
                    </a:cubicBezTo>
                    <a:cubicBezTo>
                      <a:pt x="146005" y="927966"/>
                      <a:pt x="221339" y="1297962"/>
                      <a:pt x="481882" y="1517674"/>
                    </a:cubicBezTo>
                    <a:lnTo>
                      <a:pt x="339639" y="1686351"/>
                    </a:lnTo>
                    <a:cubicBezTo>
                      <a:pt x="883" y="1400684"/>
                      <a:pt x="-97065" y="919619"/>
                      <a:pt x="103026" y="524240"/>
                    </a:cubicBezTo>
                    <a:cubicBezTo>
                      <a:pt x="278106" y="178283"/>
                      <a:pt x="641182" y="-22658"/>
                      <a:pt x="1017819" y="2040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317" name="グループ化 316">
              <a:extLst>
                <a:ext uri="{FF2B5EF4-FFF2-40B4-BE49-F238E27FC236}">
                  <a16:creationId xmlns:a16="http://schemas.microsoft.com/office/drawing/2014/main" id="{8174A1E8-98E4-4A1A-A714-1B32A2CD253C}"/>
                </a:ext>
              </a:extLst>
            </p:cNvPr>
            <p:cNvGrpSpPr/>
            <p:nvPr/>
          </p:nvGrpSpPr>
          <p:grpSpPr>
            <a:xfrm>
              <a:off x="1475501" y="3781960"/>
              <a:ext cx="973093" cy="998535"/>
              <a:chOff x="1475501" y="3781960"/>
              <a:chExt cx="973093" cy="998535"/>
            </a:xfrm>
          </p:grpSpPr>
          <p:sp>
            <p:nvSpPr>
              <p:cNvPr id="318" name="楕円 22">
                <a:extLst>
                  <a:ext uri="{FF2B5EF4-FFF2-40B4-BE49-F238E27FC236}">
                    <a16:creationId xmlns:a16="http://schemas.microsoft.com/office/drawing/2014/main" id="{17A85048-D3FF-4985-891D-DA3EF42D3D6D}"/>
                  </a:ext>
                </a:extLst>
              </p:cNvPr>
              <p:cNvSpPr/>
              <p:nvPr/>
            </p:nvSpPr>
            <p:spPr>
              <a:xfrm>
                <a:off x="2327326" y="4050059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9" name="楕円 22">
                <a:extLst>
                  <a:ext uri="{FF2B5EF4-FFF2-40B4-BE49-F238E27FC236}">
                    <a16:creationId xmlns:a16="http://schemas.microsoft.com/office/drawing/2014/main" id="{8EEC36F4-B17A-4B3A-ABE1-4DCC8E71E848}"/>
                  </a:ext>
                </a:extLst>
              </p:cNvPr>
              <p:cNvSpPr/>
              <p:nvPr/>
            </p:nvSpPr>
            <p:spPr>
              <a:xfrm>
                <a:off x="2066051" y="3895096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0" name="楕円 22">
                <a:extLst>
                  <a:ext uri="{FF2B5EF4-FFF2-40B4-BE49-F238E27FC236}">
                    <a16:creationId xmlns:a16="http://schemas.microsoft.com/office/drawing/2014/main" id="{A11DB499-D6C7-479E-83B7-2602C002CAC5}"/>
                  </a:ext>
                </a:extLst>
              </p:cNvPr>
              <p:cNvSpPr/>
              <p:nvPr/>
            </p:nvSpPr>
            <p:spPr>
              <a:xfrm>
                <a:off x="1475501" y="3997151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1" name="楕円 22">
                <a:extLst>
                  <a:ext uri="{FF2B5EF4-FFF2-40B4-BE49-F238E27FC236}">
                    <a16:creationId xmlns:a16="http://schemas.microsoft.com/office/drawing/2014/main" id="{2909BCF0-8C16-4436-8A07-3381A6C0D9A2}"/>
                  </a:ext>
                </a:extLst>
              </p:cNvPr>
              <p:cNvSpPr/>
              <p:nvPr/>
            </p:nvSpPr>
            <p:spPr>
              <a:xfrm>
                <a:off x="1751091" y="3781960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2" name="楕円 22">
                <a:extLst>
                  <a:ext uri="{FF2B5EF4-FFF2-40B4-BE49-F238E27FC236}">
                    <a16:creationId xmlns:a16="http://schemas.microsoft.com/office/drawing/2014/main" id="{3040CE73-4485-403F-845F-5F6CF7549146}"/>
                  </a:ext>
                </a:extLst>
              </p:cNvPr>
              <p:cNvSpPr/>
              <p:nvPr/>
            </p:nvSpPr>
            <p:spPr>
              <a:xfrm>
                <a:off x="1911111" y="4117240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3" name="楕円 22">
                <a:extLst>
                  <a:ext uri="{FF2B5EF4-FFF2-40B4-BE49-F238E27FC236}">
                    <a16:creationId xmlns:a16="http://schemas.microsoft.com/office/drawing/2014/main" id="{2CCE84CB-20FB-47C2-A711-4F2E8B63D5F4}"/>
                  </a:ext>
                </a:extLst>
              </p:cNvPr>
              <p:cNvSpPr/>
              <p:nvPr/>
            </p:nvSpPr>
            <p:spPr>
              <a:xfrm>
                <a:off x="2337831" y="4612540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4" name="楕円 22">
                <a:extLst>
                  <a:ext uri="{FF2B5EF4-FFF2-40B4-BE49-F238E27FC236}">
                    <a16:creationId xmlns:a16="http://schemas.microsoft.com/office/drawing/2014/main" id="{51642251-EC7B-4DB7-BE0A-5D27699456BC}"/>
                  </a:ext>
                </a:extLst>
              </p:cNvPr>
              <p:cNvSpPr/>
              <p:nvPr/>
            </p:nvSpPr>
            <p:spPr>
              <a:xfrm>
                <a:off x="1530111" y="4612540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57365D37-A258-4A13-A6C9-6F3171151C6A}"/>
              </a:ext>
            </a:extLst>
          </p:cNvPr>
          <p:cNvGrpSpPr/>
          <p:nvPr/>
        </p:nvGrpSpPr>
        <p:grpSpPr>
          <a:xfrm>
            <a:off x="716498" y="879606"/>
            <a:ext cx="2602906" cy="2660348"/>
            <a:chOff x="716498" y="879606"/>
            <a:chExt cx="2602906" cy="2660348"/>
          </a:xfrm>
        </p:grpSpPr>
        <p:sp>
          <p:nvSpPr>
            <p:cNvPr id="231" name="楕円 230">
              <a:extLst>
                <a:ext uri="{FF2B5EF4-FFF2-40B4-BE49-F238E27FC236}">
                  <a16:creationId xmlns:a16="http://schemas.microsoft.com/office/drawing/2014/main" id="{D985BA63-6D24-40A0-9454-83CF5E04B888}"/>
                </a:ext>
              </a:extLst>
            </p:cNvPr>
            <p:cNvSpPr/>
            <p:nvPr/>
          </p:nvSpPr>
          <p:spPr>
            <a:xfrm>
              <a:off x="716498" y="879606"/>
              <a:ext cx="2602906" cy="2602904"/>
            </a:xfrm>
            <a:prstGeom prst="ellipse">
              <a:avLst/>
            </a:prstGeom>
            <a:gradFill flip="none" rotWithShape="1">
              <a:gsLst>
                <a:gs pos="0">
                  <a:srgbClr val="FF0000"/>
                </a:gs>
                <a:gs pos="70000">
                  <a:schemeClr val="bg1"/>
                </a:gs>
                <a:gs pos="50000">
                  <a:srgbClr val="FFC000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61" name="グループ化 60">
              <a:extLst>
                <a:ext uri="{FF2B5EF4-FFF2-40B4-BE49-F238E27FC236}">
                  <a16:creationId xmlns:a16="http://schemas.microsoft.com/office/drawing/2014/main" id="{4CBA476C-D8E2-4348-8B57-6E93455622E5}"/>
                </a:ext>
              </a:extLst>
            </p:cNvPr>
            <p:cNvGrpSpPr/>
            <p:nvPr/>
          </p:nvGrpSpPr>
          <p:grpSpPr>
            <a:xfrm>
              <a:off x="1190640" y="964762"/>
              <a:ext cx="1638790" cy="2575192"/>
              <a:chOff x="1190640" y="964762"/>
              <a:chExt cx="1638790" cy="2575192"/>
            </a:xfrm>
          </p:grpSpPr>
          <p:grpSp>
            <p:nvGrpSpPr>
              <p:cNvPr id="6" name="グループ化 5">
                <a:extLst>
                  <a:ext uri="{FF2B5EF4-FFF2-40B4-BE49-F238E27FC236}">
                    <a16:creationId xmlns:a16="http://schemas.microsoft.com/office/drawing/2014/main" id="{C2B20BDF-742A-436A-AB89-16406E7385B2}"/>
                  </a:ext>
                </a:extLst>
              </p:cNvPr>
              <p:cNvGrpSpPr/>
              <p:nvPr/>
            </p:nvGrpSpPr>
            <p:grpSpPr>
              <a:xfrm>
                <a:off x="1190640" y="964762"/>
                <a:ext cx="1638790" cy="2575192"/>
                <a:chOff x="1190640" y="964762"/>
                <a:chExt cx="1638790" cy="2575192"/>
              </a:xfrm>
            </p:grpSpPr>
            <p:sp>
              <p:nvSpPr>
                <p:cNvPr id="230" name="フリーフォーム: 図形 229">
                  <a:extLst>
                    <a:ext uri="{FF2B5EF4-FFF2-40B4-BE49-F238E27FC236}">
                      <a16:creationId xmlns:a16="http://schemas.microsoft.com/office/drawing/2014/main" id="{D7EB716E-D4F3-48CA-8A4E-D26D6F7A25FF}"/>
                    </a:ext>
                  </a:extLst>
                </p:cNvPr>
                <p:cNvSpPr/>
                <p:nvPr/>
              </p:nvSpPr>
              <p:spPr>
                <a:xfrm flipH="1">
                  <a:off x="2515265" y="2382553"/>
                  <a:ext cx="314165" cy="1157401"/>
                </a:xfrm>
                <a:custGeom>
                  <a:avLst/>
                  <a:gdLst>
                    <a:gd name="connsiteX0" fmla="*/ 139060 w 139060"/>
                    <a:gd name="connsiteY0" fmla="*/ 0 h 916908"/>
                    <a:gd name="connsiteX1" fmla="*/ 139060 w 139060"/>
                    <a:gd name="connsiteY1" fmla="*/ 916908 h 916908"/>
                    <a:gd name="connsiteX2" fmla="*/ 0 w 139060"/>
                    <a:gd name="connsiteY2" fmla="*/ 916908 h 916908"/>
                    <a:gd name="connsiteX3" fmla="*/ 0 w 139060"/>
                    <a:gd name="connsiteY3" fmla="*/ 297535 h 916908"/>
                    <a:gd name="connsiteX4" fmla="*/ 115031 w 139060"/>
                    <a:gd name="connsiteY4" fmla="*/ 19826 h 916908"/>
                    <a:gd name="connsiteX5" fmla="*/ 139060 w 139060"/>
                    <a:gd name="connsiteY5" fmla="*/ 0 h 916908"/>
                    <a:gd name="connsiteX0" fmla="*/ 204002 w 204002"/>
                    <a:gd name="connsiteY0" fmla="*/ 0 h 920697"/>
                    <a:gd name="connsiteX1" fmla="*/ 204002 w 204002"/>
                    <a:gd name="connsiteY1" fmla="*/ 916908 h 920697"/>
                    <a:gd name="connsiteX2" fmla="*/ 0 w 204002"/>
                    <a:gd name="connsiteY2" fmla="*/ 920697 h 920697"/>
                    <a:gd name="connsiteX3" fmla="*/ 64942 w 204002"/>
                    <a:gd name="connsiteY3" fmla="*/ 297535 h 920697"/>
                    <a:gd name="connsiteX4" fmla="*/ 179973 w 204002"/>
                    <a:gd name="connsiteY4" fmla="*/ 19826 h 920697"/>
                    <a:gd name="connsiteX5" fmla="*/ 204002 w 204002"/>
                    <a:gd name="connsiteY5" fmla="*/ 0 h 920697"/>
                    <a:gd name="connsiteX0" fmla="*/ 204002 w 204002"/>
                    <a:gd name="connsiteY0" fmla="*/ 0 h 920697"/>
                    <a:gd name="connsiteX1" fmla="*/ 204002 w 204002"/>
                    <a:gd name="connsiteY1" fmla="*/ 916908 h 920697"/>
                    <a:gd name="connsiteX2" fmla="*/ 0 w 204002"/>
                    <a:gd name="connsiteY2" fmla="*/ 920697 h 920697"/>
                    <a:gd name="connsiteX3" fmla="*/ 64942 w 204002"/>
                    <a:gd name="connsiteY3" fmla="*/ 297535 h 920697"/>
                    <a:gd name="connsiteX4" fmla="*/ 179973 w 204002"/>
                    <a:gd name="connsiteY4" fmla="*/ 19826 h 920697"/>
                    <a:gd name="connsiteX5" fmla="*/ 204002 w 204002"/>
                    <a:gd name="connsiteY5" fmla="*/ 0 h 9206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04002" h="920697">
                      <a:moveTo>
                        <a:pt x="204002" y="0"/>
                      </a:moveTo>
                      <a:lnTo>
                        <a:pt x="204002" y="916908"/>
                      </a:lnTo>
                      <a:lnTo>
                        <a:pt x="0" y="920697"/>
                      </a:lnTo>
                      <a:cubicBezTo>
                        <a:pt x="0" y="714239"/>
                        <a:pt x="34017" y="511570"/>
                        <a:pt x="64942" y="297535"/>
                      </a:cubicBezTo>
                      <a:cubicBezTo>
                        <a:pt x="64942" y="189083"/>
                        <a:pt x="108901" y="90898"/>
                        <a:pt x="179973" y="19826"/>
                      </a:cubicBezTo>
                      <a:lnTo>
                        <a:pt x="204002" y="0"/>
                      </a:lnTo>
                      <a:close/>
                    </a:path>
                  </a:pathLst>
                </a:custGeom>
                <a:pattFill prst="dkVert">
                  <a:fgClr>
                    <a:schemeClr val="bg1">
                      <a:lumMod val="85000"/>
                    </a:schemeClr>
                  </a:fgClr>
                  <a:bgClr>
                    <a:schemeClr val="accent1">
                      <a:lumMod val="60000"/>
                      <a:lumOff val="40000"/>
                    </a:scheme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4" name="グループ化 3">
                  <a:extLst>
                    <a:ext uri="{FF2B5EF4-FFF2-40B4-BE49-F238E27FC236}">
                      <a16:creationId xmlns:a16="http://schemas.microsoft.com/office/drawing/2014/main" id="{CFE037DB-4558-4D4D-AEF0-874652AEB7C0}"/>
                    </a:ext>
                  </a:extLst>
                </p:cNvPr>
                <p:cNvGrpSpPr/>
                <p:nvPr/>
              </p:nvGrpSpPr>
              <p:grpSpPr>
                <a:xfrm>
                  <a:off x="1190640" y="2028261"/>
                  <a:ext cx="1428736" cy="1511693"/>
                  <a:chOff x="1190640" y="2028261"/>
                  <a:chExt cx="1428736" cy="1511693"/>
                </a:xfrm>
              </p:grpSpPr>
              <p:sp>
                <p:nvSpPr>
                  <p:cNvPr id="46" name="フリーフォーム: 図形 45">
                    <a:extLst>
                      <a:ext uri="{FF2B5EF4-FFF2-40B4-BE49-F238E27FC236}">
                        <a16:creationId xmlns:a16="http://schemas.microsoft.com/office/drawing/2014/main" id="{DA359D62-BF0C-4D9B-8F92-B4EC90E7AD34}"/>
                      </a:ext>
                    </a:extLst>
                  </p:cNvPr>
                  <p:cNvSpPr/>
                  <p:nvPr/>
                </p:nvSpPr>
                <p:spPr>
                  <a:xfrm>
                    <a:off x="1190640" y="2382553"/>
                    <a:ext cx="314165" cy="1157401"/>
                  </a:xfrm>
                  <a:custGeom>
                    <a:avLst/>
                    <a:gdLst>
                      <a:gd name="connsiteX0" fmla="*/ 139060 w 139060"/>
                      <a:gd name="connsiteY0" fmla="*/ 0 h 916908"/>
                      <a:gd name="connsiteX1" fmla="*/ 139060 w 139060"/>
                      <a:gd name="connsiteY1" fmla="*/ 916908 h 916908"/>
                      <a:gd name="connsiteX2" fmla="*/ 0 w 139060"/>
                      <a:gd name="connsiteY2" fmla="*/ 916908 h 916908"/>
                      <a:gd name="connsiteX3" fmla="*/ 0 w 139060"/>
                      <a:gd name="connsiteY3" fmla="*/ 297535 h 916908"/>
                      <a:gd name="connsiteX4" fmla="*/ 115031 w 139060"/>
                      <a:gd name="connsiteY4" fmla="*/ 19826 h 916908"/>
                      <a:gd name="connsiteX5" fmla="*/ 139060 w 139060"/>
                      <a:gd name="connsiteY5" fmla="*/ 0 h 916908"/>
                      <a:gd name="connsiteX0" fmla="*/ 204002 w 204002"/>
                      <a:gd name="connsiteY0" fmla="*/ 0 h 920697"/>
                      <a:gd name="connsiteX1" fmla="*/ 204002 w 204002"/>
                      <a:gd name="connsiteY1" fmla="*/ 916908 h 920697"/>
                      <a:gd name="connsiteX2" fmla="*/ 0 w 204002"/>
                      <a:gd name="connsiteY2" fmla="*/ 920697 h 920697"/>
                      <a:gd name="connsiteX3" fmla="*/ 64942 w 204002"/>
                      <a:gd name="connsiteY3" fmla="*/ 297535 h 920697"/>
                      <a:gd name="connsiteX4" fmla="*/ 179973 w 204002"/>
                      <a:gd name="connsiteY4" fmla="*/ 19826 h 920697"/>
                      <a:gd name="connsiteX5" fmla="*/ 204002 w 204002"/>
                      <a:gd name="connsiteY5" fmla="*/ 0 h 920697"/>
                      <a:gd name="connsiteX0" fmla="*/ 204002 w 204002"/>
                      <a:gd name="connsiteY0" fmla="*/ 0 h 920697"/>
                      <a:gd name="connsiteX1" fmla="*/ 204002 w 204002"/>
                      <a:gd name="connsiteY1" fmla="*/ 916908 h 920697"/>
                      <a:gd name="connsiteX2" fmla="*/ 0 w 204002"/>
                      <a:gd name="connsiteY2" fmla="*/ 920697 h 920697"/>
                      <a:gd name="connsiteX3" fmla="*/ 64942 w 204002"/>
                      <a:gd name="connsiteY3" fmla="*/ 297535 h 920697"/>
                      <a:gd name="connsiteX4" fmla="*/ 179973 w 204002"/>
                      <a:gd name="connsiteY4" fmla="*/ 19826 h 920697"/>
                      <a:gd name="connsiteX5" fmla="*/ 204002 w 204002"/>
                      <a:gd name="connsiteY5" fmla="*/ 0 h 9206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204002" h="920697">
                        <a:moveTo>
                          <a:pt x="204002" y="0"/>
                        </a:moveTo>
                        <a:lnTo>
                          <a:pt x="204002" y="916908"/>
                        </a:lnTo>
                        <a:lnTo>
                          <a:pt x="0" y="920697"/>
                        </a:lnTo>
                        <a:cubicBezTo>
                          <a:pt x="0" y="714239"/>
                          <a:pt x="34017" y="511570"/>
                          <a:pt x="64942" y="297535"/>
                        </a:cubicBezTo>
                        <a:cubicBezTo>
                          <a:pt x="64942" y="189083"/>
                          <a:pt x="108901" y="90898"/>
                          <a:pt x="179973" y="19826"/>
                        </a:cubicBezTo>
                        <a:lnTo>
                          <a:pt x="204002" y="0"/>
                        </a:lnTo>
                        <a:close/>
                      </a:path>
                    </a:pathLst>
                  </a:custGeom>
                  <a:pattFill prst="dkVert">
                    <a:fgClr>
                      <a:schemeClr val="bg1">
                        <a:lumMod val="85000"/>
                      </a:schemeClr>
                    </a:fgClr>
                    <a:bgClr>
                      <a:schemeClr val="accent1">
                        <a:lumMod val="60000"/>
                        <a:lumOff val="40000"/>
                      </a:schemeClr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0"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47" name="グループ化 46">
                    <a:extLst>
                      <a:ext uri="{FF2B5EF4-FFF2-40B4-BE49-F238E27FC236}">
                        <a16:creationId xmlns:a16="http://schemas.microsoft.com/office/drawing/2014/main" id="{57E6A191-59D3-43B5-B79B-9C1952770F2A}"/>
                      </a:ext>
                    </a:extLst>
                  </p:cNvPr>
                  <p:cNvGrpSpPr/>
                  <p:nvPr/>
                </p:nvGrpSpPr>
                <p:grpSpPr>
                  <a:xfrm>
                    <a:off x="1371792" y="2028261"/>
                    <a:ext cx="1247584" cy="1506931"/>
                    <a:chOff x="1371792" y="4943989"/>
                    <a:chExt cx="1247584" cy="1506931"/>
                  </a:xfrm>
                </p:grpSpPr>
                <p:sp>
                  <p:nvSpPr>
                    <p:cNvPr id="48" name="片側の 2 つの角を丸めた四角形 144">
                      <a:extLst>
                        <a:ext uri="{FF2B5EF4-FFF2-40B4-BE49-F238E27FC236}">
                          <a16:creationId xmlns:a16="http://schemas.microsoft.com/office/drawing/2014/main" id="{02F10CEE-2A11-4961-9942-FE4516F8407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387814" y="5223466"/>
                      <a:ext cx="1215686" cy="1227454"/>
                    </a:xfrm>
                    <a:prstGeom prst="round2SameRect">
                      <a:avLst>
                        <a:gd name="adj1" fmla="val 22029"/>
                        <a:gd name="adj2" fmla="val 0"/>
                      </a:avLst>
                    </a:prstGeom>
                    <a:pattFill prst="dkVert">
                      <a:fgClr>
                        <a:schemeClr val="bg1">
                          <a:lumMod val="85000"/>
                        </a:schemeClr>
                      </a:fgClr>
                      <a:bgClr>
                        <a:schemeClr val="accent1">
                          <a:lumMod val="60000"/>
                          <a:lumOff val="40000"/>
                        </a:schemeClr>
                      </a:bgClr>
                    </a:patt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0" lang="ja-JP" altLang="en-US" kern="0" dirty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49" name="フリーフォーム: 図形 48">
                      <a:extLst>
                        <a:ext uri="{FF2B5EF4-FFF2-40B4-BE49-F238E27FC236}">
                          <a16:creationId xmlns:a16="http://schemas.microsoft.com/office/drawing/2014/main" id="{B51A2102-4FFA-4063-BEC8-3B01949E637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711170" y="4943989"/>
                      <a:ext cx="562482" cy="457800"/>
                    </a:xfrm>
                    <a:custGeom>
                      <a:avLst/>
                      <a:gdLst>
                        <a:gd name="connsiteX0" fmla="*/ 160641 w 525992"/>
                        <a:gd name="connsiteY0" fmla="*/ 0 h 380772"/>
                        <a:gd name="connsiteX1" fmla="*/ 362085 w 525992"/>
                        <a:gd name="connsiteY1" fmla="*/ 0 h 380772"/>
                        <a:gd name="connsiteX2" fmla="*/ 386315 w 525992"/>
                        <a:gd name="connsiteY2" fmla="*/ 240006 h 380772"/>
                        <a:gd name="connsiteX3" fmla="*/ 519778 w 525992"/>
                        <a:gd name="connsiteY3" fmla="*/ 240006 h 380772"/>
                        <a:gd name="connsiteX4" fmla="*/ 525992 w 525992"/>
                        <a:gd name="connsiteY4" fmla="*/ 254756 h 380772"/>
                        <a:gd name="connsiteX5" fmla="*/ 262996 w 525992"/>
                        <a:gd name="connsiteY5" fmla="*/ 380772 h 380772"/>
                        <a:gd name="connsiteX6" fmla="*/ 0 w 525992"/>
                        <a:gd name="connsiteY6" fmla="*/ 254756 h 380772"/>
                        <a:gd name="connsiteX7" fmla="*/ 6215 w 525992"/>
                        <a:gd name="connsiteY7" fmla="*/ 240006 h 380772"/>
                        <a:gd name="connsiteX8" fmla="*/ 136411 w 525992"/>
                        <a:gd name="connsiteY8" fmla="*/ 240006 h 38077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525992" h="380772">
                          <a:moveTo>
                            <a:pt x="160641" y="0"/>
                          </a:moveTo>
                          <a:lnTo>
                            <a:pt x="362085" y="0"/>
                          </a:lnTo>
                          <a:lnTo>
                            <a:pt x="386315" y="240006"/>
                          </a:lnTo>
                          <a:lnTo>
                            <a:pt x="519778" y="240006"/>
                          </a:lnTo>
                          <a:lnTo>
                            <a:pt x="525992" y="254756"/>
                          </a:lnTo>
                          <a:cubicBezTo>
                            <a:pt x="525992" y="324353"/>
                            <a:pt x="408245" y="380772"/>
                            <a:pt x="262996" y="380772"/>
                          </a:cubicBezTo>
                          <a:cubicBezTo>
                            <a:pt x="117747" y="380772"/>
                            <a:pt x="0" y="324353"/>
                            <a:pt x="0" y="254756"/>
                          </a:cubicBezTo>
                          <a:lnTo>
                            <a:pt x="6215" y="240006"/>
                          </a:lnTo>
                          <a:lnTo>
                            <a:pt x="136411" y="240006"/>
                          </a:lnTo>
                          <a:close/>
                        </a:path>
                      </a:pathLst>
                    </a:custGeom>
                    <a:solidFill>
                      <a:schemeClr val="accent2">
                        <a:lumMod val="20000"/>
                        <a:lumOff val="8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50" name="二等辺三角形 49">
                      <a:extLst>
                        <a:ext uri="{FF2B5EF4-FFF2-40B4-BE49-F238E27FC236}">
                          <a16:creationId xmlns:a16="http://schemas.microsoft.com/office/drawing/2014/main" id="{237DDF41-785A-4548-B9A1-AC773C477889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1811989" y="5326157"/>
                      <a:ext cx="343041" cy="453136"/>
                    </a:xfrm>
                    <a:prstGeom prst="triangle">
                      <a:avLst/>
                    </a:prstGeom>
                    <a:solidFill>
                      <a:schemeClr val="accent1">
                        <a:lumMod val="20000"/>
                        <a:lumOff val="8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51" name="平行四辺形 833">
                      <a:extLst>
                        <a:ext uri="{FF2B5EF4-FFF2-40B4-BE49-F238E27FC236}">
                          <a16:creationId xmlns:a16="http://schemas.microsoft.com/office/drawing/2014/main" id="{8133BEE0-92FF-4274-BE98-BF5AA483033A}"/>
                        </a:ext>
                      </a:extLst>
                    </p:cNvPr>
                    <p:cNvSpPr/>
                    <p:nvPr/>
                  </p:nvSpPr>
                  <p:spPr>
                    <a:xfrm flipH="1">
                      <a:off x="1628775" y="5223467"/>
                      <a:ext cx="385762" cy="720134"/>
                    </a:xfrm>
                    <a:custGeom>
                      <a:avLst/>
                      <a:gdLst>
                        <a:gd name="connsiteX0" fmla="*/ 0 w 411689"/>
                        <a:gd name="connsiteY0" fmla="*/ 708228 h 708228"/>
                        <a:gd name="connsiteX1" fmla="*/ 216474 w 411689"/>
                        <a:gd name="connsiteY1" fmla="*/ 0 h 708228"/>
                        <a:gd name="connsiteX2" fmla="*/ 411689 w 411689"/>
                        <a:gd name="connsiteY2" fmla="*/ 0 h 708228"/>
                        <a:gd name="connsiteX3" fmla="*/ 195215 w 411689"/>
                        <a:gd name="connsiteY3" fmla="*/ 708228 h 708228"/>
                        <a:gd name="connsiteX4" fmla="*/ 0 w 411689"/>
                        <a:gd name="connsiteY4" fmla="*/ 708228 h 708228"/>
                        <a:gd name="connsiteX0" fmla="*/ 0 w 411689"/>
                        <a:gd name="connsiteY0" fmla="*/ 708228 h 708228"/>
                        <a:gd name="connsiteX1" fmla="*/ 216474 w 411689"/>
                        <a:gd name="connsiteY1" fmla="*/ 0 h 708228"/>
                        <a:gd name="connsiteX2" fmla="*/ 411689 w 411689"/>
                        <a:gd name="connsiteY2" fmla="*/ 0 h 708228"/>
                        <a:gd name="connsiteX3" fmla="*/ 195215 w 411689"/>
                        <a:gd name="connsiteY3" fmla="*/ 708228 h 708228"/>
                        <a:gd name="connsiteX4" fmla="*/ 0 w 411689"/>
                        <a:gd name="connsiteY4" fmla="*/ 708228 h 708228"/>
                        <a:gd name="connsiteX0" fmla="*/ 0 w 366446"/>
                        <a:gd name="connsiteY0" fmla="*/ 539160 h 708228"/>
                        <a:gd name="connsiteX1" fmla="*/ 171231 w 366446"/>
                        <a:gd name="connsiteY1" fmla="*/ 0 h 708228"/>
                        <a:gd name="connsiteX2" fmla="*/ 366446 w 366446"/>
                        <a:gd name="connsiteY2" fmla="*/ 0 h 708228"/>
                        <a:gd name="connsiteX3" fmla="*/ 149972 w 366446"/>
                        <a:gd name="connsiteY3" fmla="*/ 708228 h 708228"/>
                        <a:gd name="connsiteX4" fmla="*/ 0 w 366446"/>
                        <a:gd name="connsiteY4" fmla="*/ 539160 h 708228"/>
                        <a:gd name="connsiteX0" fmla="*/ 0 w 366446"/>
                        <a:gd name="connsiteY0" fmla="*/ 539160 h 786809"/>
                        <a:gd name="connsiteX1" fmla="*/ 171231 w 366446"/>
                        <a:gd name="connsiteY1" fmla="*/ 0 h 786809"/>
                        <a:gd name="connsiteX2" fmla="*/ 366446 w 366446"/>
                        <a:gd name="connsiteY2" fmla="*/ 0 h 786809"/>
                        <a:gd name="connsiteX3" fmla="*/ 130922 w 366446"/>
                        <a:gd name="connsiteY3" fmla="*/ 786809 h 786809"/>
                        <a:gd name="connsiteX4" fmla="*/ 0 w 366446"/>
                        <a:gd name="connsiteY4" fmla="*/ 539160 h 78680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66446" h="786809">
                          <a:moveTo>
                            <a:pt x="0" y="539160"/>
                          </a:moveTo>
                          <a:lnTo>
                            <a:pt x="171231" y="0"/>
                          </a:lnTo>
                          <a:lnTo>
                            <a:pt x="366446" y="0"/>
                          </a:lnTo>
                          <a:lnTo>
                            <a:pt x="130922" y="786809"/>
                          </a:lnTo>
                          <a:lnTo>
                            <a:pt x="0" y="539160"/>
                          </a:lnTo>
                          <a:close/>
                        </a:path>
                      </a:pathLst>
                    </a:custGeom>
                    <a:pattFill prst="dkVert">
                      <a:fgClr>
                        <a:schemeClr val="bg1">
                          <a:lumMod val="85000"/>
                        </a:schemeClr>
                      </a:fgClr>
                      <a:bgClr>
                        <a:schemeClr val="accent1">
                          <a:lumMod val="60000"/>
                          <a:lumOff val="40000"/>
                        </a:schemeClr>
                      </a:bgClr>
                    </a:patt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52" name="平行四辺形 51">
                      <a:extLst>
                        <a:ext uri="{FF2B5EF4-FFF2-40B4-BE49-F238E27FC236}">
                          <a16:creationId xmlns:a16="http://schemas.microsoft.com/office/drawing/2014/main" id="{4905B4B4-C6B1-41EF-ABE5-2C3718674E7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724010" y="5223466"/>
                      <a:ext cx="646343" cy="949512"/>
                    </a:xfrm>
                    <a:prstGeom prst="parallelogram">
                      <a:avLst>
                        <a:gd name="adj" fmla="val 67526"/>
                      </a:avLst>
                    </a:prstGeom>
                    <a:pattFill prst="dkVert">
                      <a:fgClr>
                        <a:schemeClr val="bg1">
                          <a:lumMod val="85000"/>
                        </a:schemeClr>
                      </a:fgClr>
                      <a:bgClr>
                        <a:schemeClr val="accent1">
                          <a:lumMod val="60000"/>
                          <a:lumOff val="40000"/>
                        </a:schemeClr>
                      </a:bgClr>
                    </a:patt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53" name="四角形: 上の 2 つの角を丸める 52">
                      <a:extLst>
                        <a:ext uri="{FF2B5EF4-FFF2-40B4-BE49-F238E27FC236}">
                          <a16:creationId xmlns:a16="http://schemas.microsoft.com/office/drawing/2014/main" id="{8FF44549-9879-4207-8D32-86835175C06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371792" y="6099180"/>
                      <a:ext cx="1247584" cy="351739"/>
                    </a:xfrm>
                    <a:prstGeom prst="round2SameRect">
                      <a:avLst>
                        <a:gd name="adj1" fmla="val 15313"/>
                        <a:gd name="adj2" fmla="val 0"/>
                      </a:avLst>
                    </a:prstGeom>
                    <a:solidFill>
                      <a:schemeClr val="accent1">
                        <a:lumMod val="5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</p:grpSp>
            <p:grpSp>
              <p:nvGrpSpPr>
                <p:cNvPr id="5" name="グループ化 4">
                  <a:extLst>
                    <a:ext uri="{FF2B5EF4-FFF2-40B4-BE49-F238E27FC236}">
                      <a16:creationId xmlns:a16="http://schemas.microsoft.com/office/drawing/2014/main" id="{7CE779EE-6513-4DEC-B977-7303177E17B5}"/>
                    </a:ext>
                  </a:extLst>
                </p:cNvPr>
                <p:cNvGrpSpPr/>
                <p:nvPr/>
              </p:nvGrpSpPr>
              <p:grpSpPr>
                <a:xfrm>
                  <a:off x="1348425" y="964762"/>
                  <a:ext cx="1277659" cy="1299459"/>
                  <a:chOff x="305055" y="212842"/>
                  <a:chExt cx="1277659" cy="1299459"/>
                </a:xfrm>
              </p:grpSpPr>
              <p:sp>
                <p:nvSpPr>
                  <p:cNvPr id="21" name="円/楕円 291">
                    <a:extLst>
                      <a:ext uri="{FF2B5EF4-FFF2-40B4-BE49-F238E27FC236}">
                        <a16:creationId xmlns:a16="http://schemas.microsoft.com/office/drawing/2014/main" id="{FB1608A9-6206-4A1C-9771-C5CA0206E0C8}"/>
                      </a:ext>
                    </a:extLst>
                  </p:cNvPr>
                  <p:cNvSpPr/>
                  <p:nvPr/>
                </p:nvSpPr>
                <p:spPr>
                  <a:xfrm>
                    <a:off x="478068" y="306375"/>
                    <a:ext cx="931632" cy="1205926"/>
                  </a:xfrm>
                  <a:custGeom>
                    <a:avLst/>
                    <a:gdLst>
                      <a:gd name="connsiteX0" fmla="*/ 0 w 719714"/>
                      <a:gd name="connsiteY0" fmla="*/ 404839 h 809678"/>
                      <a:gd name="connsiteX1" fmla="*/ 359857 w 719714"/>
                      <a:gd name="connsiteY1" fmla="*/ 0 h 809678"/>
                      <a:gd name="connsiteX2" fmla="*/ 719714 w 719714"/>
                      <a:gd name="connsiteY2" fmla="*/ 404839 h 809678"/>
                      <a:gd name="connsiteX3" fmla="*/ 359857 w 719714"/>
                      <a:gd name="connsiteY3" fmla="*/ 809678 h 809678"/>
                      <a:gd name="connsiteX4" fmla="*/ 0 w 719714"/>
                      <a:gd name="connsiteY4" fmla="*/ 404839 h 809678"/>
                      <a:gd name="connsiteX0" fmla="*/ 0 w 719714"/>
                      <a:gd name="connsiteY0" fmla="*/ 404839 h 809678"/>
                      <a:gd name="connsiteX1" fmla="*/ 359857 w 719714"/>
                      <a:gd name="connsiteY1" fmla="*/ 0 h 809678"/>
                      <a:gd name="connsiteX2" fmla="*/ 719714 w 719714"/>
                      <a:gd name="connsiteY2" fmla="*/ 404839 h 809678"/>
                      <a:gd name="connsiteX3" fmla="*/ 359857 w 719714"/>
                      <a:gd name="connsiteY3" fmla="*/ 809678 h 809678"/>
                      <a:gd name="connsiteX4" fmla="*/ 0 w 719714"/>
                      <a:gd name="connsiteY4" fmla="*/ 404839 h 809678"/>
                      <a:gd name="connsiteX0" fmla="*/ 0 w 719714"/>
                      <a:gd name="connsiteY0" fmla="*/ 404839 h 809678"/>
                      <a:gd name="connsiteX1" fmla="*/ 359857 w 719714"/>
                      <a:gd name="connsiteY1" fmla="*/ 0 h 809678"/>
                      <a:gd name="connsiteX2" fmla="*/ 719714 w 719714"/>
                      <a:gd name="connsiteY2" fmla="*/ 404839 h 809678"/>
                      <a:gd name="connsiteX3" fmla="*/ 359857 w 719714"/>
                      <a:gd name="connsiteY3" fmla="*/ 809678 h 809678"/>
                      <a:gd name="connsiteX4" fmla="*/ 0 w 719714"/>
                      <a:gd name="connsiteY4" fmla="*/ 404839 h 809678"/>
                      <a:gd name="connsiteX0" fmla="*/ 0 w 719714"/>
                      <a:gd name="connsiteY0" fmla="*/ 404839 h 809678"/>
                      <a:gd name="connsiteX1" fmla="*/ 359857 w 719714"/>
                      <a:gd name="connsiteY1" fmla="*/ 0 h 809678"/>
                      <a:gd name="connsiteX2" fmla="*/ 719714 w 719714"/>
                      <a:gd name="connsiteY2" fmla="*/ 404839 h 809678"/>
                      <a:gd name="connsiteX3" fmla="*/ 359857 w 719714"/>
                      <a:gd name="connsiteY3" fmla="*/ 809678 h 809678"/>
                      <a:gd name="connsiteX4" fmla="*/ 0 w 719714"/>
                      <a:gd name="connsiteY4" fmla="*/ 404839 h 809678"/>
                      <a:gd name="connsiteX0" fmla="*/ 0 w 719714"/>
                      <a:gd name="connsiteY0" fmla="*/ 455639 h 860478"/>
                      <a:gd name="connsiteX1" fmla="*/ 366207 w 719714"/>
                      <a:gd name="connsiteY1" fmla="*/ 0 h 860478"/>
                      <a:gd name="connsiteX2" fmla="*/ 719714 w 719714"/>
                      <a:gd name="connsiteY2" fmla="*/ 455639 h 860478"/>
                      <a:gd name="connsiteX3" fmla="*/ 359857 w 719714"/>
                      <a:gd name="connsiteY3" fmla="*/ 860478 h 860478"/>
                      <a:gd name="connsiteX4" fmla="*/ 0 w 719714"/>
                      <a:gd name="connsiteY4" fmla="*/ 455639 h 860478"/>
                      <a:gd name="connsiteX0" fmla="*/ 0 w 719714"/>
                      <a:gd name="connsiteY0" fmla="*/ 458814 h 863653"/>
                      <a:gd name="connsiteX1" fmla="*/ 359857 w 719714"/>
                      <a:gd name="connsiteY1" fmla="*/ 0 h 863653"/>
                      <a:gd name="connsiteX2" fmla="*/ 719714 w 719714"/>
                      <a:gd name="connsiteY2" fmla="*/ 458814 h 863653"/>
                      <a:gd name="connsiteX3" fmla="*/ 359857 w 719714"/>
                      <a:gd name="connsiteY3" fmla="*/ 863653 h 863653"/>
                      <a:gd name="connsiteX4" fmla="*/ 0 w 719714"/>
                      <a:gd name="connsiteY4" fmla="*/ 458814 h 8636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19714" h="863653">
                        <a:moveTo>
                          <a:pt x="0" y="458814"/>
                        </a:moveTo>
                        <a:cubicBezTo>
                          <a:pt x="0" y="235228"/>
                          <a:pt x="161113" y="0"/>
                          <a:pt x="359857" y="0"/>
                        </a:cubicBezTo>
                        <a:cubicBezTo>
                          <a:pt x="558601" y="0"/>
                          <a:pt x="719714" y="235228"/>
                          <a:pt x="719714" y="458814"/>
                        </a:cubicBezTo>
                        <a:cubicBezTo>
                          <a:pt x="719714" y="682400"/>
                          <a:pt x="558601" y="863653"/>
                          <a:pt x="359857" y="863653"/>
                        </a:cubicBezTo>
                        <a:cubicBezTo>
                          <a:pt x="161113" y="863653"/>
                          <a:pt x="0" y="682400"/>
                          <a:pt x="0" y="458814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22" name="グループ化 21">
                    <a:extLst>
                      <a:ext uri="{FF2B5EF4-FFF2-40B4-BE49-F238E27FC236}">
                        <a16:creationId xmlns:a16="http://schemas.microsoft.com/office/drawing/2014/main" id="{71822129-3342-4628-A019-AE085B6788E9}"/>
                      </a:ext>
                    </a:extLst>
                  </p:cNvPr>
                  <p:cNvGrpSpPr/>
                  <p:nvPr/>
                </p:nvGrpSpPr>
                <p:grpSpPr>
                  <a:xfrm>
                    <a:off x="305055" y="212842"/>
                    <a:ext cx="1277659" cy="1237443"/>
                    <a:chOff x="2791855" y="1947821"/>
                    <a:chExt cx="1150919" cy="1114692"/>
                  </a:xfrm>
                  <a:solidFill>
                    <a:srgbClr val="FFCC99"/>
                  </a:solidFill>
                </p:grpSpPr>
                <p:grpSp>
                  <p:nvGrpSpPr>
                    <p:cNvPr id="39" name="グループ化 38">
                      <a:extLst>
                        <a:ext uri="{FF2B5EF4-FFF2-40B4-BE49-F238E27FC236}">
                          <a16:creationId xmlns:a16="http://schemas.microsoft.com/office/drawing/2014/main" id="{5EAA4163-D53F-4B2E-87D9-CAB16EC2D338}"/>
                        </a:ext>
                      </a:extLst>
                    </p:cNvPr>
                    <p:cNvGrpSpPr/>
                    <p:nvPr/>
                  </p:nvGrpSpPr>
                  <p:grpSpPr>
                    <a:xfrm rot="20700000">
                      <a:off x="2791855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44" name="円/楕円 437">
                        <a:extLst>
                          <a:ext uri="{FF2B5EF4-FFF2-40B4-BE49-F238E27FC236}">
                            <a16:creationId xmlns:a16="http://schemas.microsoft.com/office/drawing/2014/main" id="{A80B87B3-447E-48BF-BDF6-42E35B7AC870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solidFill>
                        <a:srgbClr val="FF7C80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45" name="円/楕円 438">
                        <a:extLst>
                          <a:ext uri="{FF2B5EF4-FFF2-40B4-BE49-F238E27FC236}">
                            <a16:creationId xmlns:a16="http://schemas.microsoft.com/office/drawing/2014/main" id="{02C357DC-8A9B-4A0F-9E8B-CCA21C9B0769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rgbClr val="FF5050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40" name="グループ化 39">
                      <a:extLst>
                        <a:ext uri="{FF2B5EF4-FFF2-40B4-BE49-F238E27FC236}">
                          <a16:creationId xmlns:a16="http://schemas.microsoft.com/office/drawing/2014/main" id="{8BB89BD7-4B9C-42DB-B236-63FF329E6378}"/>
                        </a:ext>
                      </a:extLst>
                    </p:cNvPr>
                    <p:cNvGrpSpPr/>
                    <p:nvPr/>
                  </p:nvGrpSpPr>
                  <p:grpSpPr>
                    <a:xfrm rot="900000" flipH="1">
                      <a:off x="3720768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42" name="円/楕円 435">
                        <a:extLst>
                          <a:ext uri="{FF2B5EF4-FFF2-40B4-BE49-F238E27FC236}">
                            <a16:creationId xmlns:a16="http://schemas.microsoft.com/office/drawing/2014/main" id="{2FEB8528-38BB-49F4-A360-EA98A0F3E7E9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solidFill>
                        <a:srgbClr val="FF7C80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43" name="円/楕円 436">
                        <a:extLst>
                          <a:ext uri="{FF2B5EF4-FFF2-40B4-BE49-F238E27FC236}">
                            <a16:creationId xmlns:a16="http://schemas.microsoft.com/office/drawing/2014/main" id="{8510FABB-B8DF-401A-8282-7025F6135641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rgbClr val="FF5050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41" name="円/楕円 291">
                      <a:extLst>
                        <a:ext uri="{FF2B5EF4-FFF2-40B4-BE49-F238E27FC236}">
                          <a16:creationId xmlns:a16="http://schemas.microsoft.com/office/drawing/2014/main" id="{696C9123-E74D-4912-9F85-7C68C7E9193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02857" y="1947821"/>
                      <a:ext cx="928913" cy="1114692"/>
                    </a:xfrm>
                    <a:custGeom>
                      <a:avLst/>
                      <a:gdLst>
                        <a:gd name="connsiteX0" fmla="*/ 0 w 719714"/>
                        <a:gd name="connsiteY0" fmla="*/ 404839 h 809678"/>
                        <a:gd name="connsiteX1" fmla="*/ 359857 w 719714"/>
                        <a:gd name="connsiteY1" fmla="*/ 0 h 809678"/>
                        <a:gd name="connsiteX2" fmla="*/ 719714 w 719714"/>
                        <a:gd name="connsiteY2" fmla="*/ 404839 h 809678"/>
                        <a:gd name="connsiteX3" fmla="*/ 359857 w 719714"/>
                        <a:gd name="connsiteY3" fmla="*/ 809678 h 809678"/>
                        <a:gd name="connsiteX4" fmla="*/ 0 w 719714"/>
                        <a:gd name="connsiteY4" fmla="*/ 404839 h 809678"/>
                        <a:gd name="connsiteX0" fmla="*/ 0 w 719714"/>
                        <a:gd name="connsiteY0" fmla="*/ 404839 h 809678"/>
                        <a:gd name="connsiteX1" fmla="*/ 359857 w 719714"/>
                        <a:gd name="connsiteY1" fmla="*/ 0 h 809678"/>
                        <a:gd name="connsiteX2" fmla="*/ 719714 w 719714"/>
                        <a:gd name="connsiteY2" fmla="*/ 404839 h 809678"/>
                        <a:gd name="connsiteX3" fmla="*/ 359857 w 719714"/>
                        <a:gd name="connsiteY3" fmla="*/ 809678 h 809678"/>
                        <a:gd name="connsiteX4" fmla="*/ 0 w 719714"/>
                        <a:gd name="connsiteY4" fmla="*/ 404839 h 809678"/>
                        <a:gd name="connsiteX0" fmla="*/ 0 w 719714"/>
                        <a:gd name="connsiteY0" fmla="*/ 404839 h 809678"/>
                        <a:gd name="connsiteX1" fmla="*/ 359857 w 719714"/>
                        <a:gd name="connsiteY1" fmla="*/ 0 h 809678"/>
                        <a:gd name="connsiteX2" fmla="*/ 719714 w 719714"/>
                        <a:gd name="connsiteY2" fmla="*/ 404839 h 809678"/>
                        <a:gd name="connsiteX3" fmla="*/ 359857 w 719714"/>
                        <a:gd name="connsiteY3" fmla="*/ 809678 h 809678"/>
                        <a:gd name="connsiteX4" fmla="*/ 0 w 719714"/>
                        <a:gd name="connsiteY4" fmla="*/ 404839 h 809678"/>
                        <a:gd name="connsiteX0" fmla="*/ 0 w 719714"/>
                        <a:gd name="connsiteY0" fmla="*/ 404839 h 809678"/>
                        <a:gd name="connsiteX1" fmla="*/ 359857 w 719714"/>
                        <a:gd name="connsiteY1" fmla="*/ 0 h 809678"/>
                        <a:gd name="connsiteX2" fmla="*/ 719714 w 719714"/>
                        <a:gd name="connsiteY2" fmla="*/ 404839 h 809678"/>
                        <a:gd name="connsiteX3" fmla="*/ 359857 w 719714"/>
                        <a:gd name="connsiteY3" fmla="*/ 809678 h 809678"/>
                        <a:gd name="connsiteX4" fmla="*/ 0 w 719714"/>
                        <a:gd name="connsiteY4" fmla="*/ 404839 h 809678"/>
                        <a:gd name="connsiteX0" fmla="*/ 0 w 719714"/>
                        <a:gd name="connsiteY0" fmla="*/ 455639 h 860478"/>
                        <a:gd name="connsiteX1" fmla="*/ 366207 w 719714"/>
                        <a:gd name="connsiteY1" fmla="*/ 0 h 860478"/>
                        <a:gd name="connsiteX2" fmla="*/ 719714 w 719714"/>
                        <a:gd name="connsiteY2" fmla="*/ 455639 h 860478"/>
                        <a:gd name="connsiteX3" fmla="*/ 359857 w 719714"/>
                        <a:gd name="connsiteY3" fmla="*/ 860478 h 860478"/>
                        <a:gd name="connsiteX4" fmla="*/ 0 w 719714"/>
                        <a:gd name="connsiteY4" fmla="*/ 455639 h 860478"/>
                        <a:gd name="connsiteX0" fmla="*/ 0 w 719714"/>
                        <a:gd name="connsiteY0" fmla="*/ 458814 h 863653"/>
                        <a:gd name="connsiteX1" fmla="*/ 359857 w 719714"/>
                        <a:gd name="connsiteY1" fmla="*/ 0 h 863653"/>
                        <a:gd name="connsiteX2" fmla="*/ 719714 w 719714"/>
                        <a:gd name="connsiteY2" fmla="*/ 458814 h 863653"/>
                        <a:gd name="connsiteX3" fmla="*/ 359857 w 719714"/>
                        <a:gd name="connsiteY3" fmla="*/ 863653 h 863653"/>
                        <a:gd name="connsiteX4" fmla="*/ 0 w 719714"/>
                        <a:gd name="connsiteY4" fmla="*/ 458814 h 86365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719714" h="863653">
                          <a:moveTo>
                            <a:pt x="0" y="458814"/>
                          </a:moveTo>
                          <a:cubicBezTo>
                            <a:pt x="0" y="235228"/>
                            <a:pt x="161113" y="0"/>
                            <a:pt x="359857" y="0"/>
                          </a:cubicBezTo>
                          <a:cubicBezTo>
                            <a:pt x="558601" y="0"/>
                            <a:pt x="719714" y="235228"/>
                            <a:pt x="719714" y="458814"/>
                          </a:cubicBezTo>
                          <a:cubicBezTo>
                            <a:pt x="719714" y="682400"/>
                            <a:pt x="558601" y="863653"/>
                            <a:pt x="359857" y="863653"/>
                          </a:cubicBezTo>
                          <a:cubicBezTo>
                            <a:pt x="161113" y="863653"/>
                            <a:pt x="0" y="682400"/>
                            <a:pt x="0" y="458814"/>
                          </a:cubicBezTo>
                          <a:close/>
                        </a:path>
                      </a:pathLst>
                    </a:custGeom>
                    <a:solidFill>
                      <a:srgbClr val="FF7C8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23" name="円/楕円 27">
                    <a:extLst>
                      <a:ext uri="{FF2B5EF4-FFF2-40B4-BE49-F238E27FC236}">
                        <a16:creationId xmlns:a16="http://schemas.microsoft.com/office/drawing/2014/main" id="{4F2294FE-4A26-4EC3-AC46-3B958B3C09CF}"/>
                      </a:ext>
                    </a:extLst>
                  </p:cNvPr>
                  <p:cNvSpPr/>
                  <p:nvPr/>
                </p:nvSpPr>
                <p:spPr>
                  <a:xfrm>
                    <a:off x="815130" y="1268682"/>
                    <a:ext cx="246908" cy="4571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0" name="円/楕円 27">
                    <a:extLst>
                      <a:ext uri="{FF2B5EF4-FFF2-40B4-BE49-F238E27FC236}">
                        <a16:creationId xmlns:a16="http://schemas.microsoft.com/office/drawing/2014/main" id="{9B7EAB4F-55D5-47A3-8F16-AF6CA16541EF}"/>
                      </a:ext>
                    </a:extLst>
                  </p:cNvPr>
                  <p:cNvSpPr/>
                  <p:nvPr/>
                </p:nvSpPr>
                <p:spPr>
                  <a:xfrm rot="8100000">
                    <a:off x="644162" y="1166281"/>
                    <a:ext cx="235335" cy="41707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1" name="円/楕円 27">
                    <a:extLst>
                      <a:ext uri="{FF2B5EF4-FFF2-40B4-BE49-F238E27FC236}">
                        <a16:creationId xmlns:a16="http://schemas.microsoft.com/office/drawing/2014/main" id="{E0263766-0BC6-4AE5-BBE1-D20E55CB4948}"/>
                      </a:ext>
                    </a:extLst>
                  </p:cNvPr>
                  <p:cNvSpPr/>
                  <p:nvPr/>
                </p:nvSpPr>
                <p:spPr>
                  <a:xfrm rot="13500000" flipH="1">
                    <a:off x="1001349" y="1166282"/>
                    <a:ext cx="235335" cy="41707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32" name="グループ化 31">
                    <a:extLst>
                      <a:ext uri="{FF2B5EF4-FFF2-40B4-BE49-F238E27FC236}">
                        <a16:creationId xmlns:a16="http://schemas.microsoft.com/office/drawing/2014/main" id="{FB723076-73AA-4049-BA03-DBAFBE81FD79}"/>
                      </a:ext>
                    </a:extLst>
                  </p:cNvPr>
                  <p:cNvGrpSpPr/>
                  <p:nvPr/>
                </p:nvGrpSpPr>
                <p:grpSpPr>
                  <a:xfrm>
                    <a:off x="836857" y="993552"/>
                    <a:ext cx="198700" cy="168405"/>
                    <a:chOff x="7084627" y="3040652"/>
                    <a:chExt cx="240026" cy="203430"/>
                  </a:xfrm>
                  <a:solidFill>
                    <a:schemeClr val="accent2">
                      <a:lumMod val="60000"/>
                      <a:lumOff val="40000"/>
                    </a:schemeClr>
                  </a:solidFill>
                </p:grpSpPr>
                <p:sp>
                  <p:nvSpPr>
                    <p:cNvPr id="33" name="円/楕円 662">
                      <a:extLst>
                        <a:ext uri="{FF2B5EF4-FFF2-40B4-BE49-F238E27FC236}">
                          <a16:creationId xmlns:a16="http://schemas.microsoft.com/office/drawing/2014/main" id="{FC68BD43-57B5-45B8-BB8D-DA734B5BF7B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084627" y="3102163"/>
                      <a:ext cx="240026" cy="125443"/>
                    </a:xfrm>
                    <a:custGeom>
                      <a:avLst/>
                      <a:gdLst>
                        <a:gd name="connsiteX0" fmla="*/ 0 w 240026"/>
                        <a:gd name="connsiteY0" fmla="*/ 63515 h 127030"/>
                        <a:gd name="connsiteX1" fmla="*/ 120013 w 240026"/>
                        <a:gd name="connsiteY1" fmla="*/ 0 h 127030"/>
                        <a:gd name="connsiteX2" fmla="*/ 240026 w 240026"/>
                        <a:gd name="connsiteY2" fmla="*/ 63515 h 127030"/>
                        <a:gd name="connsiteX3" fmla="*/ 120013 w 240026"/>
                        <a:gd name="connsiteY3" fmla="*/ 127030 h 127030"/>
                        <a:gd name="connsiteX4" fmla="*/ 0 w 240026"/>
                        <a:gd name="connsiteY4" fmla="*/ 63515 h 127030"/>
                        <a:gd name="connsiteX0" fmla="*/ 0 w 240026"/>
                        <a:gd name="connsiteY0" fmla="*/ 63515 h 127030"/>
                        <a:gd name="connsiteX1" fmla="*/ 120013 w 240026"/>
                        <a:gd name="connsiteY1" fmla="*/ 0 h 127030"/>
                        <a:gd name="connsiteX2" fmla="*/ 240026 w 240026"/>
                        <a:gd name="connsiteY2" fmla="*/ 63515 h 127030"/>
                        <a:gd name="connsiteX3" fmla="*/ 120013 w 240026"/>
                        <a:gd name="connsiteY3" fmla="*/ 127030 h 127030"/>
                        <a:gd name="connsiteX4" fmla="*/ 0 w 240026"/>
                        <a:gd name="connsiteY4" fmla="*/ 63515 h 127030"/>
                        <a:gd name="connsiteX0" fmla="*/ 0 w 240026"/>
                        <a:gd name="connsiteY0" fmla="*/ 63515 h 127030"/>
                        <a:gd name="connsiteX1" fmla="*/ 120013 w 240026"/>
                        <a:gd name="connsiteY1" fmla="*/ 0 h 127030"/>
                        <a:gd name="connsiteX2" fmla="*/ 240026 w 240026"/>
                        <a:gd name="connsiteY2" fmla="*/ 63515 h 127030"/>
                        <a:gd name="connsiteX3" fmla="*/ 120013 w 240026"/>
                        <a:gd name="connsiteY3" fmla="*/ 127030 h 127030"/>
                        <a:gd name="connsiteX4" fmla="*/ 0 w 240026"/>
                        <a:gd name="connsiteY4" fmla="*/ 63515 h 127030"/>
                        <a:gd name="connsiteX0" fmla="*/ 0 w 240026"/>
                        <a:gd name="connsiteY0" fmla="*/ 63515 h 127030"/>
                        <a:gd name="connsiteX1" fmla="*/ 120013 w 240026"/>
                        <a:gd name="connsiteY1" fmla="*/ 0 h 127030"/>
                        <a:gd name="connsiteX2" fmla="*/ 240026 w 240026"/>
                        <a:gd name="connsiteY2" fmla="*/ 63515 h 127030"/>
                        <a:gd name="connsiteX3" fmla="*/ 120013 w 240026"/>
                        <a:gd name="connsiteY3" fmla="*/ 127030 h 127030"/>
                        <a:gd name="connsiteX4" fmla="*/ 0 w 240026"/>
                        <a:gd name="connsiteY4" fmla="*/ 63515 h 127030"/>
                        <a:gd name="connsiteX0" fmla="*/ 0 w 240026"/>
                        <a:gd name="connsiteY0" fmla="*/ 96853 h 160368"/>
                        <a:gd name="connsiteX1" fmla="*/ 115251 w 240026"/>
                        <a:gd name="connsiteY1" fmla="*/ 0 h 160368"/>
                        <a:gd name="connsiteX2" fmla="*/ 240026 w 240026"/>
                        <a:gd name="connsiteY2" fmla="*/ 96853 h 160368"/>
                        <a:gd name="connsiteX3" fmla="*/ 120013 w 240026"/>
                        <a:gd name="connsiteY3" fmla="*/ 160368 h 160368"/>
                        <a:gd name="connsiteX4" fmla="*/ 0 w 240026"/>
                        <a:gd name="connsiteY4" fmla="*/ 96853 h 160368"/>
                        <a:gd name="connsiteX0" fmla="*/ 0 w 240026"/>
                        <a:gd name="connsiteY0" fmla="*/ 96853 h 160368"/>
                        <a:gd name="connsiteX1" fmla="*/ 115251 w 240026"/>
                        <a:gd name="connsiteY1" fmla="*/ 0 h 160368"/>
                        <a:gd name="connsiteX2" fmla="*/ 240026 w 240026"/>
                        <a:gd name="connsiteY2" fmla="*/ 96853 h 160368"/>
                        <a:gd name="connsiteX3" fmla="*/ 120013 w 240026"/>
                        <a:gd name="connsiteY3" fmla="*/ 160368 h 160368"/>
                        <a:gd name="connsiteX4" fmla="*/ 0 w 240026"/>
                        <a:gd name="connsiteY4" fmla="*/ 96853 h 160368"/>
                        <a:gd name="connsiteX0" fmla="*/ 0 w 240026"/>
                        <a:gd name="connsiteY0" fmla="*/ 96853 h 160451"/>
                        <a:gd name="connsiteX1" fmla="*/ 115251 w 240026"/>
                        <a:gd name="connsiteY1" fmla="*/ 0 h 160451"/>
                        <a:gd name="connsiteX2" fmla="*/ 240026 w 240026"/>
                        <a:gd name="connsiteY2" fmla="*/ 96853 h 160451"/>
                        <a:gd name="connsiteX3" fmla="*/ 120013 w 240026"/>
                        <a:gd name="connsiteY3" fmla="*/ 160368 h 160451"/>
                        <a:gd name="connsiteX4" fmla="*/ 0 w 240026"/>
                        <a:gd name="connsiteY4" fmla="*/ 96853 h 16045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240026" h="160451">
                          <a:moveTo>
                            <a:pt x="0" y="96853"/>
                          </a:moveTo>
                          <a:cubicBezTo>
                            <a:pt x="0" y="37409"/>
                            <a:pt x="48970" y="0"/>
                            <a:pt x="115251" y="0"/>
                          </a:cubicBezTo>
                          <a:cubicBezTo>
                            <a:pt x="181532" y="0"/>
                            <a:pt x="240026" y="28271"/>
                            <a:pt x="240026" y="96853"/>
                          </a:cubicBezTo>
                          <a:cubicBezTo>
                            <a:pt x="240026" y="165435"/>
                            <a:pt x="186294" y="160368"/>
                            <a:pt x="120013" y="160368"/>
                          </a:cubicBezTo>
                          <a:cubicBezTo>
                            <a:pt x="53732" y="160368"/>
                            <a:pt x="0" y="156297"/>
                            <a:pt x="0" y="96853"/>
                          </a:cubicBezTo>
                          <a:close/>
                        </a:path>
                      </a:pathLst>
                    </a:cu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34" name="フリーフォーム: 図形 33">
                      <a:extLst>
                        <a:ext uri="{FF2B5EF4-FFF2-40B4-BE49-F238E27FC236}">
                          <a16:creationId xmlns:a16="http://schemas.microsoft.com/office/drawing/2014/main" id="{0602AE93-7993-405E-B101-436C3C8A093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137014" y="3040652"/>
                      <a:ext cx="135252" cy="203430"/>
                    </a:xfrm>
                    <a:custGeom>
                      <a:avLst/>
                      <a:gdLst>
                        <a:gd name="connsiteX0" fmla="*/ 133718 w 168590"/>
                        <a:gd name="connsiteY0" fmla="*/ 0 h 241869"/>
                        <a:gd name="connsiteX1" fmla="*/ 145091 w 168590"/>
                        <a:gd name="connsiteY1" fmla="*/ 28432 h 241869"/>
                        <a:gd name="connsiteX2" fmla="*/ 168590 w 168590"/>
                        <a:gd name="connsiteY2" fmla="*/ 156595 h 241869"/>
                        <a:gd name="connsiteX3" fmla="*/ 84295 w 168590"/>
                        <a:gd name="connsiteY3" fmla="*/ 241869 h 241869"/>
                        <a:gd name="connsiteX4" fmla="*/ 0 w 168590"/>
                        <a:gd name="connsiteY4" fmla="*/ 156595 h 241869"/>
                        <a:gd name="connsiteX5" fmla="*/ 25880 w 168590"/>
                        <a:gd name="connsiteY5" fmla="*/ 28432 h 241869"/>
                        <a:gd name="connsiteX6" fmla="*/ 37274 w 168590"/>
                        <a:gd name="connsiteY6" fmla="*/ 1638 h 241869"/>
                        <a:gd name="connsiteX7" fmla="*/ 51484 w 168590"/>
                        <a:gd name="connsiteY7" fmla="*/ 11330 h 241869"/>
                        <a:gd name="connsiteX8" fmla="*/ 84295 w 168590"/>
                        <a:gd name="connsiteY8" fmla="*/ 18031 h 241869"/>
                        <a:gd name="connsiteX9" fmla="*/ 117107 w 168590"/>
                        <a:gd name="connsiteY9" fmla="*/ 11330 h 241869"/>
                        <a:gd name="connsiteX0" fmla="*/ 84295 w 175735"/>
                        <a:gd name="connsiteY0" fmla="*/ 18031 h 241869"/>
                        <a:gd name="connsiteX1" fmla="*/ 117107 w 175735"/>
                        <a:gd name="connsiteY1" fmla="*/ 11330 h 241869"/>
                        <a:gd name="connsiteX2" fmla="*/ 133718 w 175735"/>
                        <a:gd name="connsiteY2" fmla="*/ 0 h 241869"/>
                        <a:gd name="connsiteX3" fmla="*/ 145091 w 175735"/>
                        <a:gd name="connsiteY3" fmla="*/ 28432 h 241869"/>
                        <a:gd name="connsiteX4" fmla="*/ 168590 w 175735"/>
                        <a:gd name="connsiteY4" fmla="*/ 156595 h 241869"/>
                        <a:gd name="connsiteX5" fmla="*/ 84295 w 175735"/>
                        <a:gd name="connsiteY5" fmla="*/ 241869 h 241869"/>
                        <a:gd name="connsiteX6" fmla="*/ 0 w 175735"/>
                        <a:gd name="connsiteY6" fmla="*/ 156595 h 241869"/>
                        <a:gd name="connsiteX7" fmla="*/ 25880 w 175735"/>
                        <a:gd name="connsiteY7" fmla="*/ 28432 h 241869"/>
                        <a:gd name="connsiteX8" fmla="*/ 37274 w 175735"/>
                        <a:gd name="connsiteY8" fmla="*/ 1638 h 241869"/>
                        <a:gd name="connsiteX9" fmla="*/ 51484 w 175735"/>
                        <a:gd name="connsiteY9" fmla="*/ 11330 h 241869"/>
                        <a:gd name="connsiteX10" fmla="*/ 175735 w 175735"/>
                        <a:gd name="connsiteY10" fmla="*/ 109471 h 241869"/>
                        <a:gd name="connsiteX0" fmla="*/ 84295 w 168590"/>
                        <a:gd name="connsiteY0" fmla="*/ 18031 h 241869"/>
                        <a:gd name="connsiteX1" fmla="*/ 117107 w 168590"/>
                        <a:gd name="connsiteY1" fmla="*/ 11330 h 241869"/>
                        <a:gd name="connsiteX2" fmla="*/ 133718 w 168590"/>
                        <a:gd name="connsiteY2" fmla="*/ 0 h 241869"/>
                        <a:gd name="connsiteX3" fmla="*/ 145091 w 168590"/>
                        <a:gd name="connsiteY3" fmla="*/ 28432 h 241869"/>
                        <a:gd name="connsiteX4" fmla="*/ 168590 w 168590"/>
                        <a:gd name="connsiteY4" fmla="*/ 156595 h 241869"/>
                        <a:gd name="connsiteX5" fmla="*/ 84295 w 168590"/>
                        <a:gd name="connsiteY5" fmla="*/ 241869 h 241869"/>
                        <a:gd name="connsiteX6" fmla="*/ 0 w 168590"/>
                        <a:gd name="connsiteY6" fmla="*/ 156595 h 241869"/>
                        <a:gd name="connsiteX7" fmla="*/ 25880 w 168590"/>
                        <a:gd name="connsiteY7" fmla="*/ 28432 h 241869"/>
                        <a:gd name="connsiteX8" fmla="*/ 37274 w 168590"/>
                        <a:gd name="connsiteY8" fmla="*/ 1638 h 241869"/>
                        <a:gd name="connsiteX9" fmla="*/ 51484 w 168590"/>
                        <a:gd name="connsiteY9" fmla="*/ 11330 h 241869"/>
                        <a:gd name="connsiteX0" fmla="*/ 117107 w 168590"/>
                        <a:gd name="connsiteY0" fmla="*/ 11330 h 241869"/>
                        <a:gd name="connsiteX1" fmla="*/ 133718 w 168590"/>
                        <a:gd name="connsiteY1" fmla="*/ 0 h 241869"/>
                        <a:gd name="connsiteX2" fmla="*/ 145091 w 168590"/>
                        <a:gd name="connsiteY2" fmla="*/ 28432 h 241869"/>
                        <a:gd name="connsiteX3" fmla="*/ 168590 w 168590"/>
                        <a:gd name="connsiteY3" fmla="*/ 156595 h 241869"/>
                        <a:gd name="connsiteX4" fmla="*/ 84295 w 168590"/>
                        <a:gd name="connsiteY4" fmla="*/ 241869 h 241869"/>
                        <a:gd name="connsiteX5" fmla="*/ 0 w 168590"/>
                        <a:gd name="connsiteY5" fmla="*/ 156595 h 241869"/>
                        <a:gd name="connsiteX6" fmla="*/ 25880 w 168590"/>
                        <a:gd name="connsiteY6" fmla="*/ 28432 h 241869"/>
                        <a:gd name="connsiteX7" fmla="*/ 37274 w 168590"/>
                        <a:gd name="connsiteY7" fmla="*/ 1638 h 241869"/>
                        <a:gd name="connsiteX8" fmla="*/ 51484 w 168590"/>
                        <a:gd name="connsiteY8" fmla="*/ 11330 h 241869"/>
                        <a:gd name="connsiteX0" fmla="*/ 117107 w 168590"/>
                        <a:gd name="connsiteY0" fmla="*/ 11330 h 241869"/>
                        <a:gd name="connsiteX1" fmla="*/ 133718 w 168590"/>
                        <a:gd name="connsiteY1" fmla="*/ 0 h 241869"/>
                        <a:gd name="connsiteX2" fmla="*/ 145091 w 168590"/>
                        <a:gd name="connsiteY2" fmla="*/ 28432 h 241869"/>
                        <a:gd name="connsiteX3" fmla="*/ 168590 w 168590"/>
                        <a:gd name="connsiteY3" fmla="*/ 156595 h 241869"/>
                        <a:gd name="connsiteX4" fmla="*/ 84295 w 168590"/>
                        <a:gd name="connsiteY4" fmla="*/ 241869 h 241869"/>
                        <a:gd name="connsiteX5" fmla="*/ 0 w 168590"/>
                        <a:gd name="connsiteY5" fmla="*/ 156595 h 241869"/>
                        <a:gd name="connsiteX6" fmla="*/ 25880 w 168590"/>
                        <a:gd name="connsiteY6" fmla="*/ 28432 h 241869"/>
                        <a:gd name="connsiteX7" fmla="*/ 37274 w 168590"/>
                        <a:gd name="connsiteY7" fmla="*/ 1638 h 241869"/>
                        <a:gd name="connsiteX0" fmla="*/ 133718 w 168590"/>
                        <a:gd name="connsiteY0" fmla="*/ 0 h 241869"/>
                        <a:gd name="connsiteX1" fmla="*/ 145091 w 168590"/>
                        <a:gd name="connsiteY1" fmla="*/ 28432 h 241869"/>
                        <a:gd name="connsiteX2" fmla="*/ 168590 w 168590"/>
                        <a:gd name="connsiteY2" fmla="*/ 156595 h 241869"/>
                        <a:gd name="connsiteX3" fmla="*/ 84295 w 168590"/>
                        <a:gd name="connsiteY3" fmla="*/ 241869 h 241869"/>
                        <a:gd name="connsiteX4" fmla="*/ 0 w 168590"/>
                        <a:gd name="connsiteY4" fmla="*/ 156595 h 241869"/>
                        <a:gd name="connsiteX5" fmla="*/ 25880 w 168590"/>
                        <a:gd name="connsiteY5" fmla="*/ 28432 h 241869"/>
                        <a:gd name="connsiteX6" fmla="*/ 37274 w 168590"/>
                        <a:gd name="connsiteY6" fmla="*/ 1638 h 24186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168590" h="241869">
                          <a:moveTo>
                            <a:pt x="133718" y="0"/>
                          </a:moveTo>
                          <a:lnTo>
                            <a:pt x="145091" y="28432"/>
                          </a:lnTo>
                          <a:cubicBezTo>
                            <a:pt x="159751" y="77796"/>
                            <a:pt x="168590" y="133047"/>
                            <a:pt x="168590" y="156595"/>
                          </a:cubicBezTo>
                          <a:cubicBezTo>
                            <a:pt x="168590" y="203691"/>
                            <a:pt x="130850" y="241869"/>
                            <a:pt x="84295" y="241869"/>
                          </a:cubicBezTo>
                          <a:cubicBezTo>
                            <a:pt x="37740" y="241869"/>
                            <a:pt x="0" y="203691"/>
                            <a:pt x="0" y="156595"/>
                          </a:cubicBezTo>
                          <a:cubicBezTo>
                            <a:pt x="0" y="133047"/>
                            <a:pt x="10031" y="77796"/>
                            <a:pt x="25880" y="28432"/>
                          </a:cubicBezTo>
                          <a:lnTo>
                            <a:pt x="37274" y="1638"/>
                          </a:lnTo>
                        </a:path>
                      </a:pathLst>
                    </a:cu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</p:grpSp>
          </p:grpSp>
          <p:grpSp>
            <p:nvGrpSpPr>
              <p:cNvPr id="221" name="グループ化 220">
                <a:extLst>
                  <a:ext uri="{FF2B5EF4-FFF2-40B4-BE49-F238E27FC236}">
                    <a16:creationId xmlns:a16="http://schemas.microsoft.com/office/drawing/2014/main" id="{C9222FEE-B32F-4223-8D77-D9EC7A3FEEA8}"/>
                  </a:ext>
                </a:extLst>
              </p:cNvPr>
              <p:cNvGrpSpPr/>
              <p:nvPr/>
            </p:nvGrpSpPr>
            <p:grpSpPr>
              <a:xfrm>
                <a:off x="1471492" y="1540725"/>
                <a:ext cx="1031202" cy="685100"/>
                <a:chOff x="7463927" y="1789359"/>
                <a:chExt cx="946143" cy="682796"/>
              </a:xfrm>
            </p:grpSpPr>
            <p:sp>
              <p:nvSpPr>
                <p:cNvPr id="222" name="フリーフォーム: 図形 221">
                  <a:extLst>
                    <a:ext uri="{FF2B5EF4-FFF2-40B4-BE49-F238E27FC236}">
                      <a16:creationId xmlns:a16="http://schemas.microsoft.com/office/drawing/2014/main" id="{79B579A3-453E-4E58-84EA-98032D26DF1C}"/>
                    </a:ext>
                  </a:extLst>
                </p:cNvPr>
                <p:cNvSpPr/>
                <p:nvPr/>
              </p:nvSpPr>
              <p:spPr>
                <a:xfrm>
                  <a:off x="7463927" y="1789359"/>
                  <a:ext cx="946143" cy="682796"/>
                </a:xfrm>
                <a:custGeom>
                  <a:avLst/>
                  <a:gdLst>
                    <a:gd name="connsiteX0" fmla="*/ 5113 w 946143"/>
                    <a:gd name="connsiteY0" fmla="*/ 0 h 682796"/>
                    <a:gd name="connsiteX1" fmla="*/ 12195 w 946143"/>
                    <a:gd name="connsiteY1" fmla="*/ 22934 h 682796"/>
                    <a:gd name="connsiteX2" fmla="*/ 58662 w 946143"/>
                    <a:gd name="connsiteY2" fmla="*/ 113119 h 682796"/>
                    <a:gd name="connsiteX3" fmla="*/ 118496 w 946143"/>
                    <a:gd name="connsiteY3" fmla="*/ 195049 h 682796"/>
                    <a:gd name="connsiteX4" fmla="*/ 125866 w 946143"/>
                    <a:gd name="connsiteY4" fmla="*/ 202107 h 682796"/>
                    <a:gd name="connsiteX5" fmla="*/ 156973 w 946143"/>
                    <a:gd name="connsiteY5" fmla="*/ 203457 h 682796"/>
                    <a:gd name="connsiteX6" fmla="*/ 470315 w 946143"/>
                    <a:gd name="connsiteY6" fmla="*/ 233840 h 682796"/>
                    <a:gd name="connsiteX7" fmla="*/ 781490 w 946143"/>
                    <a:gd name="connsiteY7" fmla="*/ 203457 h 682796"/>
                    <a:gd name="connsiteX8" fmla="*/ 820669 w 946143"/>
                    <a:gd name="connsiteY8" fmla="*/ 201731 h 682796"/>
                    <a:gd name="connsiteX9" fmla="*/ 827647 w 946143"/>
                    <a:gd name="connsiteY9" fmla="*/ 195049 h 682796"/>
                    <a:gd name="connsiteX10" fmla="*/ 887481 w 946143"/>
                    <a:gd name="connsiteY10" fmla="*/ 113119 h 682796"/>
                    <a:gd name="connsiteX11" fmla="*/ 933948 w 946143"/>
                    <a:gd name="connsiteY11" fmla="*/ 22934 h 682796"/>
                    <a:gd name="connsiteX12" fmla="*/ 941030 w 946143"/>
                    <a:gd name="connsiteY12" fmla="*/ 0 h 682796"/>
                    <a:gd name="connsiteX13" fmla="*/ 946143 w 946143"/>
                    <a:gd name="connsiteY13" fmla="*/ 57619 h 682796"/>
                    <a:gd name="connsiteX14" fmla="*/ 937079 w 946143"/>
                    <a:gd name="connsiteY14" fmla="*/ 114797 h 682796"/>
                    <a:gd name="connsiteX15" fmla="*/ 905916 w 946143"/>
                    <a:gd name="connsiteY15" fmla="*/ 211345 h 682796"/>
                    <a:gd name="connsiteX16" fmla="*/ 898385 w 946143"/>
                    <a:gd name="connsiteY16" fmla="*/ 225517 h 682796"/>
                    <a:gd name="connsiteX17" fmla="*/ 900869 w 946143"/>
                    <a:gd name="connsiteY17" fmla="*/ 227418 h 682796"/>
                    <a:gd name="connsiteX18" fmla="*/ 909748 w 946143"/>
                    <a:gd name="connsiteY18" fmla="*/ 263167 h 682796"/>
                    <a:gd name="connsiteX19" fmla="*/ 465695 w 946143"/>
                    <a:gd name="connsiteY19" fmla="*/ 682796 h 682796"/>
                    <a:gd name="connsiteX20" fmla="*/ 26548 w 946143"/>
                    <a:gd name="connsiteY20" fmla="*/ 263167 h 682796"/>
                    <a:gd name="connsiteX21" fmla="*/ 35613 w 946143"/>
                    <a:gd name="connsiteY21" fmla="*/ 227418 h 682796"/>
                    <a:gd name="connsiteX22" fmla="*/ 45015 w 946143"/>
                    <a:gd name="connsiteY22" fmla="*/ 220356 h 682796"/>
                    <a:gd name="connsiteX23" fmla="*/ 40227 w 946143"/>
                    <a:gd name="connsiteY23" fmla="*/ 211345 h 682796"/>
                    <a:gd name="connsiteX24" fmla="*/ 9064 w 946143"/>
                    <a:gd name="connsiteY24" fmla="*/ 114797 h 682796"/>
                    <a:gd name="connsiteX25" fmla="*/ 0 w 946143"/>
                    <a:gd name="connsiteY25" fmla="*/ 57619 h 6827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946143" h="682796">
                      <a:moveTo>
                        <a:pt x="5113" y="0"/>
                      </a:moveTo>
                      <a:lnTo>
                        <a:pt x="12195" y="22934"/>
                      </a:lnTo>
                      <a:cubicBezTo>
                        <a:pt x="24228" y="52042"/>
                        <a:pt x="39809" y="82593"/>
                        <a:pt x="58662" y="113119"/>
                      </a:cubicBezTo>
                      <a:cubicBezTo>
                        <a:pt x="77516" y="143645"/>
                        <a:pt x="97857" y="171256"/>
                        <a:pt x="118496" y="195049"/>
                      </a:cubicBezTo>
                      <a:lnTo>
                        <a:pt x="125866" y="202107"/>
                      </a:lnTo>
                      <a:lnTo>
                        <a:pt x="156973" y="203457"/>
                      </a:lnTo>
                      <a:cubicBezTo>
                        <a:pt x="237429" y="211141"/>
                        <a:pt x="348370" y="233840"/>
                        <a:pt x="470315" y="233840"/>
                      </a:cubicBezTo>
                      <a:cubicBezTo>
                        <a:pt x="592259" y="233840"/>
                        <a:pt x="702118" y="211141"/>
                        <a:pt x="781490" y="203457"/>
                      </a:cubicBezTo>
                      <a:lnTo>
                        <a:pt x="820669" y="201731"/>
                      </a:lnTo>
                      <a:lnTo>
                        <a:pt x="827647" y="195049"/>
                      </a:lnTo>
                      <a:cubicBezTo>
                        <a:pt x="848286" y="171256"/>
                        <a:pt x="868627" y="143645"/>
                        <a:pt x="887481" y="113119"/>
                      </a:cubicBezTo>
                      <a:cubicBezTo>
                        <a:pt x="906334" y="82593"/>
                        <a:pt x="921915" y="52042"/>
                        <a:pt x="933948" y="22934"/>
                      </a:cubicBezTo>
                      <a:lnTo>
                        <a:pt x="941030" y="0"/>
                      </a:lnTo>
                      <a:lnTo>
                        <a:pt x="946143" y="57619"/>
                      </a:lnTo>
                      <a:lnTo>
                        <a:pt x="937079" y="114797"/>
                      </a:lnTo>
                      <a:cubicBezTo>
                        <a:pt x="928735" y="149692"/>
                        <a:pt x="918066" y="182285"/>
                        <a:pt x="905916" y="211345"/>
                      </a:cubicBezTo>
                      <a:lnTo>
                        <a:pt x="898385" y="225517"/>
                      </a:lnTo>
                      <a:lnTo>
                        <a:pt x="900869" y="227418"/>
                      </a:lnTo>
                      <a:cubicBezTo>
                        <a:pt x="906693" y="236432"/>
                        <a:pt x="909748" y="248152"/>
                        <a:pt x="909748" y="263167"/>
                      </a:cubicBezTo>
                      <a:cubicBezTo>
                        <a:pt x="909748" y="383292"/>
                        <a:pt x="709584" y="682796"/>
                        <a:pt x="465695" y="682796"/>
                      </a:cubicBezTo>
                      <a:cubicBezTo>
                        <a:pt x="221807" y="682796"/>
                        <a:pt x="26548" y="383292"/>
                        <a:pt x="26548" y="263167"/>
                      </a:cubicBezTo>
                      <a:cubicBezTo>
                        <a:pt x="26548" y="248152"/>
                        <a:pt x="29671" y="236432"/>
                        <a:pt x="35613" y="227418"/>
                      </a:cubicBezTo>
                      <a:lnTo>
                        <a:pt x="45015" y="220356"/>
                      </a:lnTo>
                      <a:lnTo>
                        <a:pt x="40227" y="211345"/>
                      </a:lnTo>
                      <a:cubicBezTo>
                        <a:pt x="28077" y="182285"/>
                        <a:pt x="17408" y="149692"/>
                        <a:pt x="9064" y="114797"/>
                      </a:cubicBezTo>
                      <a:lnTo>
                        <a:pt x="0" y="57619"/>
                      </a:ln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3" name="フリーフォーム: 図形 222">
                  <a:extLst>
                    <a:ext uri="{FF2B5EF4-FFF2-40B4-BE49-F238E27FC236}">
                      <a16:creationId xmlns:a16="http://schemas.microsoft.com/office/drawing/2014/main" id="{2BA185FD-A3EE-4762-9E7C-0EED8661DE43}"/>
                    </a:ext>
                  </a:extLst>
                </p:cNvPr>
                <p:cNvSpPr/>
                <p:nvPr/>
              </p:nvSpPr>
              <p:spPr>
                <a:xfrm>
                  <a:off x="7945003" y="2024433"/>
                  <a:ext cx="394896" cy="413337"/>
                </a:xfrm>
                <a:custGeom>
                  <a:avLst/>
                  <a:gdLst>
                    <a:gd name="connsiteX0" fmla="*/ 302447 w 810039"/>
                    <a:gd name="connsiteY0" fmla="*/ 373 h 871604"/>
                    <a:gd name="connsiteX1" fmla="*/ 810039 w 810039"/>
                    <a:gd name="connsiteY1" fmla="*/ 162510 h 871604"/>
                    <a:gd name="connsiteX2" fmla="*/ 76252 w 810039"/>
                    <a:gd name="connsiteY2" fmla="*/ 866340 h 871604"/>
                    <a:gd name="connsiteX3" fmla="*/ 0 w 810039"/>
                    <a:gd name="connsiteY3" fmla="*/ 871604 h 871604"/>
                    <a:gd name="connsiteX4" fmla="*/ 0 w 810039"/>
                    <a:gd name="connsiteY4" fmla="*/ 4054 h 871604"/>
                    <a:gd name="connsiteX5" fmla="*/ 148420 w 810039"/>
                    <a:gd name="connsiteY5" fmla="*/ 2673 h 871604"/>
                    <a:gd name="connsiteX6" fmla="*/ 302447 w 810039"/>
                    <a:gd name="connsiteY6" fmla="*/ 373 h 871604"/>
                    <a:gd name="connsiteX0" fmla="*/ 302447 w 818231"/>
                    <a:gd name="connsiteY0" fmla="*/ 663 h 871894"/>
                    <a:gd name="connsiteX1" fmla="*/ 818231 w 818231"/>
                    <a:gd name="connsiteY1" fmla="*/ 151319 h 871894"/>
                    <a:gd name="connsiteX2" fmla="*/ 76252 w 818231"/>
                    <a:gd name="connsiteY2" fmla="*/ 866630 h 871894"/>
                    <a:gd name="connsiteX3" fmla="*/ 0 w 818231"/>
                    <a:gd name="connsiteY3" fmla="*/ 871894 h 871894"/>
                    <a:gd name="connsiteX4" fmla="*/ 0 w 818231"/>
                    <a:gd name="connsiteY4" fmla="*/ 4344 h 871894"/>
                    <a:gd name="connsiteX5" fmla="*/ 148420 w 818231"/>
                    <a:gd name="connsiteY5" fmla="*/ 2963 h 871894"/>
                    <a:gd name="connsiteX6" fmla="*/ 302447 w 818231"/>
                    <a:gd name="connsiteY6" fmla="*/ 663 h 871894"/>
                    <a:gd name="connsiteX0" fmla="*/ 305177 w 820961"/>
                    <a:gd name="connsiteY0" fmla="*/ 663 h 906337"/>
                    <a:gd name="connsiteX1" fmla="*/ 820961 w 820961"/>
                    <a:gd name="connsiteY1" fmla="*/ 151319 h 906337"/>
                    <a:gd name="connsiteX2" fmla="*/ 78982 w 820961"/>
                    <a:gd name="connsiteY2" fmla="*/ 866630 h 906337"/>
                    <a:gd name="connsiteX3" fmla="*/ 0 w 820961"/>
                    <a:gd name="connsiteY3" fmla="*/ 906337 h 906337"/>
                    <a:gd name="connsiteX4" fmla="*/ 2730 w 820961"/>
                    <a:gd name="connsiteY4" fmla="*/ 4344 h 906337"/>
                    <a:gd name="connsiteX5" fmla="*/ 151150 w 820961"/>
                    <a:gd name="connsiteY5" fmla="*/ 2963 h 906337"/>
                    <a:gd name="connsiteX6" fmla="*/ 305177 w 820961"/>
                    <a:gd name="connsiteY6" fmla="*/ 663 h 906337"/>
                    <a:gd name="connsiteX0" fmla="*/ 305177 w 827139"/>
                    <a:gd name="connsiteY0" fmla="*/ 615 h 906984"/>
                    <a:gd name="connsiteX1" fmla="*/ 820961 w 827139"/>
                    <a:gd name="connsiteY1" fmla="*/ 151271 h 906984"/>
                    <a:gd name="connsiteX2" fmla="*/ 0 w 827139"/>
                    <a:gd name="connsiteY2" fmla="*/ 906289 h 906984"/>
                    <a:gd name="connsiteX3" fmla="*/ 2730 w 827139"/>
                    <a:gd name="connsiteY3" fmla="*/ 4296 h 906984"/>
                    <a:gd name="connsiteX4" fmla="*/ 151150 w 827139"/>
                    <a:gd name="connsiteY4" fmla="*/ 2915 h 906984"/>
                    <a:gd name="connsiteX5" fmla="*/ 305177 w 827139"/>
                    <a:gd name="connsiteY5" fmla="*/ 615 h 906984"/>
                    <a:gd name="connsiteX0" fmla="*/ 305177 w 827139"/>
                    <a:gd name="connsiteY0" fmla="*/ 615 h 906289"/>
                    <a:gd name="connsiteX1" fmla="*/ 820961 w 827139"/>
                    <a:gd name="connsiteY1" fmla="*/ 151271 h 906289"/>
                    <a:gd name="connsiteX2" fmla="*/ 0 w 827139"/>
                    <a:gd name="connsiteY2" fmla="*/ 906289 h 906289"/>
                    <a:gd name="connsiteX3" fmla="*/ 2730 w 827139"/>
                    <a:gd name="connsiteY3" fmla="*/ 4296 h 906289"/>
                    <a:gd name="connsiteX4" fmla="*/ 151150 w 827139"/>
                    <a:gd name="connsiteY4" fmla="*/ 2915 h 906289"/>
                    <a:gd name="connsiteX5" fmla="*/ 305177 w 827139"/>
                    <a:gd name="connsiteY5" fmla="*/ 615 h 906289"/>
                    <a:gd name="connsiteX0" fmla="*/ 305177 w 827139"/>
                    <a:gd name="connsiteY0" fmla="*/ 615 h 906289"/>
                    <a:gd name="connsiteX1" fmla="*/ 820961 w 827139"/>
                    <a:gd name="connsiteY1" fmla="*/ 151271 h 906289"/>
                    <a:gd name="connsiteX2" fmla="*/ 0 w 827139"/>
                    <a:gd name="connsiteY2" fmla="*/ 906289 h 906289"/>
                    <a:gd name="connsiteX3" fmla="*/ 2730 w 827139"/>
                    <a:gd name="connsiteY3" fmla="*/ 4296 h 906289"/>
                    <a:gd name="connsiteX4" fmla="*/ 151150 w 827139"/>
                    <a:gd name="connsiteY4" fmla="*/ 2915 h 906289"/>
                    <a:gd name="connsiteX5" fmla="*/ 305177 w 827139"/>
                    <a:gd name="connsiteY5" fmla="*/ 615 h 906289"/>
                    <a:gd name="connsiteX0" fmla="*/ 305177 w 825027"/>
                    <a:gd name="connsiteY0" fmla="*/ 403 h 906077"/>
                    <a:gd name="connsiteX1" fmla="*/ 820961 w 825027"/>
                    <a:gd name="connsiteY1" fmla="*/ 151059 h 906077"/>
                    <a:gd name="connsiteX2" fmla="*/ 0 w 825027"/>
                    <a:gd name="connsiteY2" fmla="*/ 906077 h 906077"/>
                    <a:gd name="connsiteX3" fmla="*/ 2730 w 825027"/>
                    <a:gd name="connsiteY3" fmla="*/ 4084 h 906077"/>
                    <a:gd name="connsiteX4" fmla="*/ 151150 w 825027"/>
                    <a:gd name="connsiteY4" fmla="*/ 2703 h 906077"/>
                    <a:gd name="connsiteX5" fmla="*/ 305177 w 825027"/>
                    <a:gd name="connsiteY5" fmla="*/ 403 h 906077"/>
                    <a:gd name="connsiteX0" fmla="*/ 305177 w 833111"/>
                    <a:gd name="connsiteY0" fmla="*/ 743 h 906417"/>
                    <a:gd name="connsiteX1" fmla="*/ 829153 w 833111"/>
                    <a:gd name="connsiteY1" fmla="*/ 139918 h 906417"/>
                    <a:gd name="connsiteX2" fmla="*/ 0 w 833111"/>
                    <a:gd name="connsiteY2" fmla="*/ 906417 h 906417"/>
                    <a:gd name="connsiteX3" fmla="*/ 2730 w 833111"/>
                    <a:gd name="connsiteY3" fmla="*/ 4424 h 906417"/>
                    <a:gd name="connsiteX4" fmla="*/ 151150 w 833111"/>
                    <a:gd name="connsiteY4" fmla="*/ 3043 h 906417"/>
                    <a:gd name="connsiteX5" fmla="*/ 305177 w 833111"/>
                    <a:gd name="connsiteY5" fmla="*/ 743 h 906417"/>
                    <a:gd name="connsiteX0" fmla="*/ 305177 w 833111"/>
                    <a:gd name="connsiteY0" fmla="*/ 743 h 906417"/>
                    <a:gd name="connsiteX1" fmla="*/ 829153 w 833111"/>
                    <a:gd name="connsiteY1" fmla="*/ 139918 h 906417"/>
                    <a:gd name="connsiteX2" fmla="*/ 0 w 833111"/>
                    <a:gd name="connsiteY2" fmla="*/ 906417 h 906417"/>
                    <a:gd name="connsiteX3" fmla="*/ 2730 w 833111"/>
                    <a:gd name="connsiteY3" fmla="*/ 111200 h 906417"/>
                    <a:gd name="connsiteX4" fmla="*/ 151150 w 833111"/>
                    <a:gd name="connsiteY4" fmla="*/ 3043 h 906417"/>
                    <a:gd name="connsiteX5" fmla="*/ 305177 w 833111"/>
                    <a:gd name="connsiteY5" fmla="*/ 743 h 906417"/>
                    <a:gd name="connsiteX0" fmla="*/ 305177 w 833111"/>
                    <a:gd name="connsiteY0" fmla="*/ 743 h 906417"/>
                    <a:gd name="connsiteX1" fmla="*/ 829153 w 833111"/>
                    <a:gd name="connsiteY1" fmla="*/ 139918 h 906417"/>
                    <a:gd name="connsiteX2" fmla="*/ 0 w 833111"/>
                    <a:gd name="connsiteY2" fmla="*/ 906417 h 906417"/>
                    <a:gd name="connsiteX3" fmla="*/ 2730 w 833111"/>
                    <a:gd name="connsiteY3" fmla="*/ 111200 h 906417"/>
                    <a:gd name="connsiteX4" fmla="*/ 305177 w 833111"/>
                    <a:gd name="connsiteY4" fmla="*/ 743 h 906417"/>
                    <a:gd name="connsiteX0" fmla="*/ 310200 w 833176"/>
                    <a:gd name="connsiteY0" fmla="*/ 32254 h 845711"/>
                    <a:gd name="connsiteX1" fmla="*/ 829153 w 833176"/>
                    <a:gd name="connsiteY1" fmla="*/ 79212 h 845711"/>
                    <a:gd name="connsiteX2" fmla="*/ 0 w 833176"/>
                    <a:gd name="connsiteY2" fmla="*/ 845711 h 845711"/>
                    <a:gd name="connsiteX3" fmla="*/ 2730 w 833176"/>
                    <a:gd name="connsiteY3" fmla="*/ 50494 h 845711"/>
                    <a:gd name="connsiteX4" fmla="*/ 310200 w 833176"/>
                    <a:gd name="connsiteY4" fmla="*/ 32254 h 845711"/>
                    <a:gd name="connsiteX0" fmla="*/ 310200 w 833176"/>
                    <a:gd name="connsiteY0" fmla="*/ 32254 h 845711"/>
                    <a:gd name="connsiteX1" fmla="*/ 829153 w 833176"/>
                    <a:gd name="connsiteY1" fmla="*/ 79212 h 845711"/>
                    <a:gd name="connsiteX2" fmla="*/ 0 w 833176"/>
                    <a:gd name="connsiteY2" fmla="*/ 845711 h 845711"/>
                    <a:gd name="connsiteX3" fmla="*/ 2730 w 833176"/>
                    <a:gd name="connsiteY3" fmla="*/ 118441 h 845711"/>
                    <a:gd name="connsiteX4" fmla="*/ 310200 w 833176"/>
                    <a:gd name="connsiteY4" fmla="*/ 32254 h 845711"/>
                    <a:gd name="connsiteX0" fmla="*/ 325269 w 833385"/>
                    <a:gd name="connsiteY0" fmla="*/ 76086 h 826448"/>
                    <a:gd name="connsiteX1" fmla="*/ 829153 w 833385"/>
                    <a:gd name="connsiteY1" fmla="*/ 59949 h 826448"/>
                    <a:gd name="connsiteX2" fmla="*/ 0 w 833385"/>
                    <a:gd name="connsiteY2" fmla="*/ 826448 h 826448"/>
                    <a:gd name="connsiteX3" fmla="*/ 2730 w 833385"/>
                    <a:gd name="connsiteY3" fmla="*/ 99178 h 826448"/>
                    <a:gd name="connsiteX4" fmla="*/ 325269 w 833385"/>
                    <a:gd name="connsiteY4" fmla="*/ 76086 h 826448"/>
                    <a:gd name="connsiteX0" fmla="*/ 325269 w 833385"/>
                    <a:gd name="connsiteY0" fmla="*/ 76086 h 826448"/>
                    <a:gd name="connsiteX1" fmla="*/ 829153 w 833385"/>
                    <a:gd name="connsiteY1" fmla="*/ 59949 h 826448"/>
                    <a:gd name="connsiteX2" fmla="*/ 0 w 833385"/>
                    <a:gd name="connsiteY2" fmla="*/ 826448 h 826448"/>
                    <a:gd name="connsiteX3" fmla="*/ 2730 w 833385"/>
                    <a:gd name="connsiteY3" fmla="*/ 55498 h 826448"/>
                    <a:gd name="connsiteX4" fmla="*/ 325269 w 833385"/>
                    <a:gd name="connsiteY4" fmla="*/ 76086 h 826448"/>
                    <a:gd name="connsiteX0" fmla="*/ 325269 w 832619"/>
                    <a:gd name="connsiteY0" fmla="*/ 79141 h 829503"/>
                    <a:gd name="connsiteX1" fmla="*/ 829153 w 832619"/>
                    <a:gd name="connsiteY1" fmla="*/ 63004 h 829503"/>
                    <a:gd name="connsiteX2" fmla="*/ 0 w 832619"/>
                    <a:gd name="connsiteY2" fmla="*/ 829503 h 829503"/>
                    <a:gd name="connsiteX3" fmla="*/ 2730 w 832619"/>
                    <a:gd name="connsiteY3" fmla="*/ 58553 h 829503"/>
                    <a:gd name="connsiteX4" fmla="*/ 325269 w 832619"/>
                    <a:gd name="connsiteY4" fmla="*/ 79141 h 829503"/>
                    <a:gd name="connsiteX0" fmla="*/ 360432 w 833005"/>
                    <a:gd name="connsiteY0" fmla="*/ 65047 h 834823"/>
                    <a:gd name="connsiteX1" fmla="*/ 829153 w 833005"/>
                    <a:gd name="connsiteY1" fmla="*/ 68324 h 834823"/>
                    <a:gd name="connsiteX2" fmla="*/ 0 w 833005"/>
                    <a:gd name="connsiteY2" fmla="*/ 834823 h 834823"/>
                    <a:gd name="connsiteX3" fmla="*/ 2730 w 833005"/>
                    <a:gd name="connsiteY3" fmla="*/ 63873 h 834823"/>
                    <a:gd name="connsiteX4" fmla="*/ 360432 w 833005"/>
                    <a:gd name="connsiteY4" fmla="*/ 65047 h 834823"/>
                    <a:gd name="connsiteX0" fmla="*/ 380524 w 833267"/>
                    <a:gd name="connsiteY0" fmla="*/ 51868 h 841058"/>
                    <a:gd name="connsiteX1" fmla="*/ 829153 w 833267"/>
                    <a:gd name="connsiteY1" fmla="*/ 74559 h 841058"/>
                    <a:gd name="connsiteX2" fmla="*/ 0 w 833267"/>
                    <a:gd name="connsiteY2" fmla="*/ 841058 h 841058"/>
                    <a:gd name="connsiteX3" fmla="*/ 2730 w 833267"/>
                    <a:gd name="connsiteY3" fmla="*/ 70108 h 841058"/>
                    <a:gd name="connsiteX4" fmla="*/ 380524 w 833267"/>
                    <a:gd name="connsiteY4" fmla="*/ 51868 h 841058"/>
                    <a:gd name="connsiteX0" fmla="*/ 380524 w 833010"/>
                    <a:gd name="connsiteY0" fmla="*/ 53270 h 842460"/>
                    <a:gd name="connsiteX1" fmla="*/ 829153 w 833010"/>
                    <a:gd name="connsiteY1" fmla="*/ 75961 h 842460"/>
                    <a:gd name="connsiteX2" fmla="*/ 0 w 833010"/>
                    <a:gd name="connsiteY2" fmla="*/ 842460 h 842460"/>
                    <a:gd name="connsiteX3" fmla="*/ 2730 w 833010"/>
                    <a:gd name="connsiteY3" fmla="*/ 71510 h 842460"/>
                    <a:gd name="connsiteX4" fmla="*/ 380524 w 833010"/>
                    <a:gd name="connsiteY4" fmla="*/ 53270 h 8424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33010" h="842460">
                      <a:moveTo>
                        <a:pt x="380524" y="53270"/>
                      </a:moveTo>
                      <a:cubicBezTo>
                        <a:pt x="590517" y="30772"/>
                        <a:pt x="869094" y="-66375"/>
                        <a:pt x="829153" y="75961"/>
                      </a:cubicBezTo>
                      <a:cubicBezTo>
                        <a:pt x="819246" y="249869"/>
                        <a:pt x="515907" y="795199"/>
                        <a:pt x="0" y="842460"/>
                      </a:cubicBezTo>
                      <a:lnTo>
                        <a:pt x="2730" y="71510"/>
                      </a:lnTo>
                      <a:cubicBezTo>
                        <a:pt x="110243" y="78373"/>
                        <a:pt x="170531" y="75768"/>
                        <a:pt x="380524" y="53270"/>
                      </a:cubicBezTo>
                      <a:close/>
                    </a:path>
                  </a:pathLst>
                </a:custGeom>
                <a:solidFill>
                  <a:srgbClr val="FFFFFF">
                    <a:alpha val="40000"/>
                  </a:srgb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325" name="グループ化 324">
              <a:extLst>
                <a:ext uri="{FF2B5EF4-FFF2-40B4-BE49-F238E27FC236}">
                  <a16:creationId xmlns:a16="http://schemas.microsoft.com/office/drawing/2014/main" id="{45B5083C-A3BC-475C-A519-5FCCDC2A9DB0}"/>
                </a:ext>
              </a:extLst>
            </p:cNvPr>
            <p:cNvGrpSpPr/>
            <p:nvPr/>
          </p:nvGrpSpPr>
          <p:grpSpPr>
            <a:xfrm>
              <a:off x="1545133" y="1349617"/>
              <a:ext cx="901095" cy="308530"/>
              <a:chOff x="1545133" y="1349617"/>
              <a:chExt cx="901095" cy="308530"/>
            </a:xfrm>
          </p:grpSpPr>
          <p:grpSp>
            <p:nvGrpSpPr>
              <p:cNvPr id="326" name="グループ化 325">
                <a:extLst>
                  <a:ext uri="{FF2B5EF4-FFF2-40B4-BE49-F238E27FC236}">
                    <a16:creationId xmlns:a16="http://schemas.microsoft.com/office/drawing/2014/main" id="{1D6E52FA-CD26-4191-993D-F025BD3BA0AE}"/>
                  </a:ext>
                </a:extLst>
              </p:cNvPr>
              <p:cNvGrpSpPr/>
              <p:nvPr/>
            </p:nvGrpSpPr>
            <p:grpSpPr>
              <a:xfrm>
                <a:off x="1545133" y="1349617"/>
                <a:ext cx="901095" cy="295448"/>
                <a:chOff x="501763" y="597697"/>
                <a:chExt cx="901095" cy="295448"/>
              </a:xfrm>
            </p:grpSpPr>
            <p:sp>
              <p:nvSpPr>
                <p:cNvPr id="329" name="月 328">
                  <a:extLst>
                    <a:ext uri="{FF2B5EF4-FFF2-40B4-BE49-F238E27FC236}">
                      <a16:creationId xmlns:a16="http://schemas.microsoft.com/office/drawing/2014/main" id="{C4B6166B-C8A6-40BB-9024-7A3F086E23F8}"/>
                    </a:ext>
                  </a:extLst>
                </p:cNvPr>
                <p:cNvSpPr/>
                <p:nvPr/>
              </p:nvSpPr>
              <p:spPr>
                <a:xfrm rot="15300000">
                  <a:off x="676994" y="530240"/>
                  <a:ext cx="66360" cy="201274"/>
                </a:xfrm>
                <a:prstGeom prst="moon">
                  <a:avLst>
                    <a:gd name="adj" fmla="val 62051"/>
                  </a:avLst>
                </a:pr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30" name="月 329">
                  <a:extLst>
                    <a:ext uri="{FF2B5EF4-FFF2-40B4-BE49-F238E27FC236}">
                      <a16:creationId xmlns:a16="http://schemas.microsoft.com/office/drawing/2014/main" id="{3EA1FC0E-19A3-46EB-8A8A-3E007AAF9052}"/>
                    </a:ext>
                  </a:extLst>
                </p:cNvPr>
                <p:cNvSpPr/>
                <p:nvPr/>
              </p:nvSpPr>
              <p:spPr>
                <a:xfrm rot="17100000">
                  <a:off x="1142532" y="530242"/>
                  <a:ext cx="66362" cy="201274"/>
                </a:xfrm>
                <a:prstGeom prst="moon">
                  <a:avLst>
                    <a:gd name="adj" fmla="val 62051"/>
                  </a:avLst>
                </a:pr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331" name="グループ化 330">
                  <a:extLst>
                    <a:ext uri="{FF2B5EF4-FFF2-40B4-BE49-F238E27FC236}">
                      <a16:creationId xmlns:a16="http://schemas.microsoft.com/office/drawing/2014/main" id="{48D2F6F9-A94B-4AEF-ACF9-F6BAAE9B7668}"/>
                    </a:ext>
                  </a:extLst>
                </p:cNvPr>
                <p:cNvGrpSpPr/>
                <p:nvPr/>
              </p:nvGrpSpPr>
              <p:grpSpPr>
                <a:xfrm>
                  <a:off x="501763" y="799611"/>
                  <a:ext cx="135002" cy="93534"/>
                  <a:chOff x="419854" y="787816"/>
                  <a:chExt cx="226299" cy="132157"/>
                </a:xfrm>
              </p:grpSpPr>
              <p:sp>
                <p:nvSpPr>
                  <p:cNvPr id="335" name="フリーフォーム: 図形 334">
                    <a:extLst>
                      <a:ext uri="{FF2B5EF4-FFF2-40B4-BE49-F238E27FC236}">
                        <a16:creationId xmlns:a16="http://schemas.microsoft.com/office/drawing/2014/main" id="{ED547249-4EF0-464B-A102-FE092588CC33}"/>
                      </a:ext>
                    </a:extLst>
                  </p:cNvPr>
                  <p:cNvSpPr/>
                  <p:nvPr/>
                </p:nvSpPr>
                <p:spPr>
                  <a:xfrm rot="900000">
                    <a:off x="419854" y="787816"/>
                    <a:ext cx="226299" cy="33138"/>
                  </a:xfrm>
                  <a:custGeom>
                    <a:avLst/>
                    <a:gdLst>
                      <a:gd name="connsiteX0" fmla="*/ 113149 w 226299"/>
                      <a:gd name="connsiteY0" fmla="*/ 0 h 33138"/>
                      <a:gd name="connsiteX1" fmla="*/ 178102 w 226299"/>
                      <a:gd name="connsiteY1" fmla="*/ 4764 h 33138"/>
                      <a:gd name="connsiteX2" fmla="*/ 226299 w 226299"/>
                      <a:gd name="connsiteY2" fmla="*/ 16569 h 33138"/>
                      <a:gd name="connsiteX3" fmla="*/ 178102 w 226299"/>
                      <a:gd name="connsiteY3" fmla="*/ 28374 h 33138"/>
                      <a:gd name="connsiteX4" fmla="*/ 113149 w 226299"/>
                      <a:gd name="connsiteY4" fmla="*/ 33138 h 33138"/>
                      <a:gd name="connsiteX5" fmla="*/ 48196 w 226299"/>
                      <a:gd name="connsiteY5" fmla="*/ 28374 h 33138"/>
                      <a:gd name="connsiteX6" fmla="*/ 0 w 226299"/>
                      <a:gd name="connsiteY6" fmla="*/ 16569 h 33138"/>
                      <a:gd name="connsiteX7" fmla="*/ 48196 w 226299"/>
                      <a:gd name="connsiteY7" fmla="*/ 4764 h 33138"/>
                      <a:gd name="connsiteX8" fmla="*/ 113149 w 226299"/>
                      <a:gd name="connsiteY8" fmla="*/ 0 h 331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26299" h="33138">
                        <a:moveTo>
                          <a:pt x="113149" y="0"/>
                        </a:moveTo>
                        <a:cubicBezTo>
                          <a:pt x="136189" y="0"/>
                          <a:pt x="158138" y="1696"/>
                          <a:pt x="178102" y="4764"/>
                        </a:cubicBezTo>
                        <a:lnTo>
                          <a:pt x="226299" y="16569"/>
                        </a:lnTo>
                        <a:lnTo>
                          <a:pt x="178102" y="28374"/>
                        </a:lnTo>
                        <a:cubicBezTo>
                          <a:pt x="158138" y="31442"/>
                          <a:pt x="136189" y="33138"/>
                          <a:pt x="113149" y="33138"/>
                        </a:cubicBezTo>
                        <a:cubicBezTo>
                          <a:pt x="90109" y="33138"/>
                          <a:pt x="68160" y="31442"/>
                          <a:pt x="48196" y="28374"/>
                        </a:cubicBezTo>
                        <a:lnTo>
                          <a:pt x="0" y="16569"/>
                        </a:lnTo>
                        <a:lnTo>
                          <a:pt x="48196" y="4764"/>
                        </a:lnTo>
                        <a:cubicBezTo>
                          <a:pt x="68160" y="1696"/>
                          <a:pt x="90109" y="0"/>
                          <a:pt x="113149" y="0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36" name="フリーフォーム: 図形 335">
                    <a:extLst>
                      <a:ext uri="{FF2B5EF4-FFF2-40B4-BE49-F238E27FC236}">
                        <a16:creationId xmlns:a16="http://schemas.microsoft.com/office/drawing/2014/main" id="{25DD4245-9BDB-405D-84C9-33C2E6B420D1}"/>
                      </a:ext>
                    </a:extLst>
                  </p:cNvPr>
                  <p:cNvSpPr/>
                  <p:nvPr/>
                </p:nvSpPr>
                <p:spPr>
                  <a:xfrm rot="20700000" flipV="1">
                    <a:off x="419854" y="886835"/>
                    <a:ext cx="226299" cy="33138"/>
                  </a:xfrm>
                  <a:custGeom>
                    <a:avLst/>
                    <a:gdLst>
                      <a:gd name="connsiteX0" fmla="*/ 113149 w 226299"/>
                      <a:gd name="connsiteY0" fmla="*/ 0 h 33138"/>
                      <a:gd name="connsiteX1" fmla="*/ 178102 w 226299"/>
                      <a:gd name="connsiteY1" fmla="*/ 4764 h 33138"/>
                      <a:gd name="connsiteX2" fmla="*/ 226299 w 226299"/>
                      <a:gd name="connsiteY2" fmla="*/ 16569 h 33138"/>
                      <a:gd name="connsiteX3" fmla="*/ 178102 w 226299"/>
                      <a:gd name="connsiteY3" fmla="*/ 28374 h 33138"/>
                      <a:gd name="connsiteX4" fmla="*/ 113149 w 226299"/>
                      <a:gd name="connsiteY4" fmla="*/ 33138 h 33138"/>
                      <a:gd name="connsiteX5" fmla="*/ 48196 w 226299"/>
                      <a:gd name="connsiteY5" fmla="*/ 28374 h 33138"/>
                      <a:gd name="connsiteX6" fmla="*/ 0 w 226299"/>
                      <a:gd name="connsiteY6" fmla="*/ 16569 h 33138"/>
                      <a:gd name="connsiteX7" fmla="*/ 48196 w 226299"/>
                      <a:gd name="connsiteY7" fmla="*/ 4764 h 33138"/>
                      <a:gd name="connsiteX8" fmla="*/ 113149 w 226299"/>
                      <a:gd name="connsiteY8" fmla="*/ 0 h 331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26299" h="33138">
                        <a:moveTo>
                          <a:pt x="113149" y="0"/>
                        </a:moveTo>
                        <a:cubicBezTo>
                          <a:pt x="136189" y="0"/>
                          <a:pt x="158138" y="1696"/>
                          <a:pt x="178102" y="4764"/>
                        </a:cubicBezTo>
                        <a:lnTo>
                          <a:pt x="226299" y="16569"/>
                        </a:lnTo>
                        <a:lnTo>
                          <a:pt x="178102" y="28374"/>
                        </a:lnTo>
                        <a:cubicBezTo>
                          <a:pt x="158138" y="31442"/>
                          <a:pt x="136189" y="33138"/>
                          <a:pt x="113149" y="33138"/>
                        </a:cubicBezTo>
                        <a:cubicBezTo>
                          <a:pt x="90109" y="33138"/>
                          <a:pt x="68160" y="31442"/>
                          <a:pt x="48196" y="28374"/>
                        </a:cubicBezTo>
                        <a:lnTo>
                          <a:pt x="0" y="16569"/>
                        </a:lnTo>
                        <a:lnTo>
                          <a:pt x="48196" y="4764"/>
                        </a:lnTo>
                        <a:cubicBezTo>
                          <a:pt x="68160" y="1696"/>
                          <a:pt x="90109" y="0"/>
                          <a:pt x="113149" y="0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332" name="グループ化 331">
                  <a:extLst>
                    <a:ext uri="{FF2B5EF4-FFF2-40B4-BE49-F238E27FC236}">
                      <a16:creationId xmlns:a16="http://schemas.microsoft.com/office/drawing/2014/main" id="{63C97C26-6A85-480F-822A-777062B81345}"/>
                    </a:ext>
                  </a:extLst>
                </p:cNvPr>
                <p:cNvGrpSpPr/>
                <p:nvPr/>
              </p:nvGrpSpPr>
              <p:grpSpPr>
                <a:xfrm flipH="1">
                  <a:off x="1267856" y="799611"/>
                  <a:ext cx="135002" cy="93534"/>
                  <a:chOff x="419854" y="787816"/>
                  <a:chExt cx="226299" cy="132157"/>
                </a:xfrm>
              </p:grpSpPr>
              <p:sp>
                <p:nvSpPr>
                  <p:cNvPr id="333" name="フリーフォーム: 図形 332">
                    <a:extLst>
                      <a:ext uri="{FF2B5EF4-FFF2-40B4-BE49-F238E27FC236}">
                        <a16:creationId xmlns:a16="http://schemas.microsoft.com/office/drawing/2014/main" id="{DB6F1C3D-F234-42F5-BBCA-DE14DFB609B9}"/>
                      </a:ext>
                    </a:extLst>
                  </p:cNvPr>
                  <p:cNvSpPr/>
                  <p:nvPr/>
                </p:nvSpPr>
                <p:spPr>
                  <a:xfrm rot="900000">
                    <a:off x="419854" y="787816"/>
                    <a:ext cx="226299" cy="33138"/>
                  </a:xfrm>
                  <a:custGeom>
                    <a:avLst/>
                    <a:gdLst>
                      <a:gd name="connsiteX0" fmla="*/ 113149 w 226299"/>
                      <a:gd name="connsiteY0" fmla="*/ 0 h 33138"/>
                      <a:gd name="connsiteX1" fmla="*/ 178102 w 226299"/>
                      <a:gd name="connsiteY1" fmla="*/ 4764 h 33138"/>
                      <a:gd name="connsiteX2" fmla="*/ 226299 w 226299"/>
                      <a:gd name="connsiteY2" fmla="*/ 16569 h 33138"/>
                      <a:gd name="connsiteX3" fmla="*/ 178102 w 226299"/>
                      <a:gd name="connsiteY3" fmla="*/ 28374 h 33138"/>
                      <a:gd name="connsiteX4" fmla="*/ 113149 w 226299"/>
                      <a:gd name="connsiteY4" fmla="*/ 33138 h 33138"/>
                      <a:gd name="connsiteX5" fmla="*/ 48196 w 226299"/>
                      <a:gd name="connsiteY5" fmla="*/ 28374 h 33138"/>
                      <a:gd name="connsiteX6" fmla="*/ 0 w 226299"/>
                      <a:gd name="connsiteY6" fmla="*/ 16569 h 33138"/>
                      <a:gd name="connsiteX7" fmla="*/ 48196 w 226299"/>
                      <a:gd name="connsiteY7" fmla="*/ 4764 h 33138"/>
                      <a:gd name="connsiteX8" fmla="*/ 113149 w 226299"/>
                      <a:gd name="connsiteY8" fmla="*/ 0 h 331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26299" h="33138">
                        <a:moveTo>
                          <a:pt x="113149" y="0"/>
                        </a:moveTo>
                        <a:cubicBezTo>
                          <a:pt x="136189" y="0"/>
                          <a:pt x="158138" y="1696"/>
                          <a:pt x="178102" y="4764"/>
                        </a:cubicBezTo>
                        <a:lnTo>
                          <a:pt x="226299" y="16569"/>
                        </a:lnTo>
                        <a:lnTo>
                          <a:pt x="178102" y="28374"/>
                        </a:lnTo>
                        <a:cubicBezTo>
                          <a:pt x="158138" y="31442"/>
                          <a:pt x="136189" y="33138"/>
                          <a:pt x="113149" y="33138"/>
                        </a:cubicBezTo>
                        <a:cubicBezTo>
                          <a:pt x="90109" y="33138"/>
                          <a:pt x="68160" y="31442"/>
                          <a:pt x="48196" y="28374"/>
                        </a:cubicBezTo>
                        <a:lnTo>
                          <a:pt x="0" y="16569"/>
                        </a:lnTo>
                        <a:lnTo>
                          <a:pt x="48196" y="4764"/>
                        </a:lnTo>
                        <a:cubicBezTo>
                          <a:pt x="68160" y="1696"/>
                          <a:pt x="90109" y="0"/>
                          <a:pt x="113149" y="0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34" name="フリーフォーム: 図形 333">
                    <a:extLst>
                      <a:ext uri="{FF2B5EF4-FFF2-40B4-BE49-F238E27FC236}">
                        <a16:creationId xmlns:a16="http://schemas.microsoft.com/office/drawing/2014/main" id="{B130CB71-56E7-4EC2-A163-376749E06AA5}"/>
                      </a:ext>
                    </a:extLst>
                  </p:cNvPr>
                  <p:cNvSpPr/>
                  <p:nvPr/>
                </p:nvSpPr>
                <p:spPr>
                  <a:xfrm rot="20700000" flipV="1">
                    <a:off x="419854" y="886835"/>
                    <a:ext cx="226299" cy="33138"/>
                  </a:xfrm>
                  <a:custGeom>
                    <a:avLst/>
                    <a:gdLst>
                      <a:gd name="connsiteX0" fmla="*/ 113149 w 226299"/>
                      <a:gd name="connsiteY0" fmla="*/ 0 h 33138"/>
                      <a:gd name="connsiteX1" fmla="*/ 178102 w 226299"/>
                      <a:gd name="connsiteY1" fmla="*/ 4764 h 33138"/>
                      <a:gd name="connsiteX2" fmla="*/ 226299 w 226299"/>
                      <a:gd name="connsiteY2" fmla="*/ 16569 h 33138"/>
                      <a:gd name="connsiteX3" fmla="*/ 178102 w 226299"/>
                      <a:gd name="connsiteY3" fmla="*/ 28374 h 33138"/>
                      <a:gd name="connsiteX4" fmla="*/ 113149 w 226299"/>
                      <a:gd name="connsiteY4" fmla="*/ 33138 h 33138"/>
                      <a:gd name="connsiteX5" fmla="*/ 48196 w 226299"/>
                      <a:gd name="connsiteY5" fmla="*/ 28374 h 33138"/>
                      <a:gd name="connsiteX6" fmla="*/ 0 w 226299"/>
                      <a:gd name="connsiteY6" fmla="*/ 16569 h 33138"/>
                      <a:gd name="connsiteX7" fmla="*/ 48196 w 226299"/>
                      <a:gd name="connsiteY7" fmla="*/ 4764 h 33138"/>
                      <a:gd name="connsiteX8" fmla="*/ 113149 w 226299"/>
                      <a:gd name="connsiteY8" fmla="*/ 0 h 331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26299" h="33138">
                        <a:moveTo>
                          <a:pt x="113149" y="0"/>
                        </a:moveTo>
                        <a:cubicBezTo>
                          <a:pt x="136189" y="0"/>
                          <a:pt x="158138" y="1696"/>
                          <a:pt x="178102" y="4764"/>
                        </a:cubicBezTo>
                        <a:lnTo>
                          <a:pt x="226299" y="16569"/>
                        </a:lnTo>
                        <a:lnTo>
                          <a:pt x="178102" y="28374"/>
                        </a:lnTo>
                        <a:cubicBezTo>
                          <a:pt x="158138" y="31442"/>
                          <a:pt x="136189" y="33138"/>
                          <a:pt x="113149" y="33138"/>
                        </a:cubicBezTo>
                        <a:cubicBezTo>
                          <a:pt x="90109" y="33138"/>
                          <a:pt x="68160" y="31442"/>
                          <a:pt x="48196" y="28374"/>
                        </a:cubicBezTo>
                        <a:lnTo>
                          <a:pt x="0" y="16569"/>
                        </a:lnTo>
                        <a:lnTo>
                          <a:pt x="48196" y="4764"/>
                        </a:lnTo>
                        <a:cubicBezTo>
                          <a:pt x="68160" y="1696"/>
                          <a:pt x="90109" y="0"/>
                          <a:pt x="113149" y="0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sp>
            <p:nvSpPr>
              <p:cNvPr id="327" name="フリーフォーム: 図形 326">
                <a:extLst>
                  <a:ext uri="{FF2B5EF4-FFF2-40B4-BE49-F238E27FC236}">
                    <a16:creationId xmlns:a16="http://schemas.microsoft.com/office/drawing/2014/main" id="{67501DEC-2D16-4E7F-8F08-F5388AF86995}"/>
                  </a:ext>
                </a:extLst>
              </p:cNvPr>
              <p:cNvSpPr/>
              <p:nvPr/>
            </p:nvSpPr>
            <p:spPr>
              <a:xfrm>
                <a:off x="1696496" y="1520075"/>
                <a:ext cx="156500" cy="138072"/>
              </a:xfrm>
              <a:custGeom>
                <a:avLst/>
                <a:gdLst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498937 w 1911401"/>
                  <a:gd name="connsiteY9" fmla="*/ 964066 h 1686351"/>
                  <a:gd name="connsiteX10" fmla="*/ 498541 w 1911401"/>
                  <a:gd name="connsiteY10" fmla="*/ 960376 h 1686351"/>
                  <a:gd name="connsiteX11" fmla="*/ 499128 w 1911401"/>
                  <a:gd name="connsiteY11" fmla="*/ 960372 h 1686351"/>
                  <a:gd name="connsiteX12" fmla="*/ 502381 w 1911401"/>
                  <a:gd name="connsiteY12" fmla="*/ 897493 h 1686351"/>
                  <a:gd name="connsiteX13" fmla="*/ 794565 w 1911401"/>
                  <a:gd name="connsiteY13" fmla="*/ 540175 h 1686351"/>
                  <a:gd name="connsiteX14" fmla="*/ 932798 w 1911401"/>
                  <a:gd name="connsiteY14" fmla="*/ 516036 h 1686351"/>
                  <a:gd name="connsiteX15" fmla="*/ 1291783 w 1911401"/>
                  <a:gd name="connsiteY15" fmla="*/ 694250 h 1686351"/>
                  <a:gd name="connsiteX16" fmla="*/ 1293622 w 1911401"/>
                  <a:gd name="connsiteY16" fmla="*/ 1214789 h 1686351"/>
                  <a:gd name="connsiteX17" fmla="*/ 1116859 w 1911401"/>
                  <a:gd name="connsiteY17" fmla="*/ 1085948 h 1686351"/>
                  <a:gd name="connsiteX18" fmla="*/ 1115935 w 1911401"/>
                  <a:gd name="connsiteY18" fmla="*/ 824336 h 1686351"/>
                  <a:gd name="connsiteX19" fmla="*/ 866044 w 1911401"/>
                  <a:gd name="connsiteY19" fmla="*/ 746901 h 1686351"/>
                  <a:gd name="connsiteX20" fmla="*/ 726575 w 1911401"/>
                  <a:gd name="connsiteY20" fmla="*/ 892232 h 1686351"/>
                  <a:gd name="connsiteX21" fmla="*/ 717681 w 1911401"/>
                  <a:gd name="connsiteY21" fmla="*/ 959664 h 1686351"/>
                  <a:gd name="connsiteX22" fmla="*/ 728069 w 1911401"/>
                  <a:gd name="connsiteY22" fmla="*/ 1056567 h 1686351"/>
                  <a:gd name="connsiteX23" fmla="*/ 1204964 w 1911401"/>
                  <a:gd name="connsiteY23" fmla="*/ 1441550 h 1686351"/>
                  <a:gd name="connsiteX24" fmla="*/ 1689160 w 1911401"/>
                  <a:gd name="connsiteY24" fmla="*/ 955770 h 1686351"/>
                  <a:gd name="connsiteX25" fmla="*/ 1690491 w 1911401"/>
                  <a:gd name="connsiteY25" fmla="*/ 955770 h 1686351"/>
                  <a:gd name="connsiteX26" fmla="*/ 1680575 w 1911401"/>
                  <a:gd name="connsiteY26" fmla="*/ 833526 h 1686351"/>
                  <a:gd name="connsiteX27" fmla="*/ 1127879 w 1911401"/>
                  <a:gd name="connsiteY27" fmla="*/ 241185 h 1686351"/>
                  <a:gd name="connsiteX28" fmla="*/ 299899 w 1911401"/>
                  <a:gd name="connsiteY28" fmla="*/ 623872 h 1686351"/>
                  <a:gd name="connsiteX29" fmla="*/ 481882 w 1911401"/>
                  <a:gd name="connsiteY29" fmla="*/ 1517674 h 1686351"/>
                  <a:gd name="connsiteX30" fmla="*/ 339639 w 1911401"/>
                  <a:gd name="connsiteY30" fmla="*/ 1686351 h 1686351"/>
                  <a:gd name="connsiteX31" fmla="*/ 103026 w 1911401"/>
                  <a:gd name="connsiteY31" fmla="*/ 524240 h 1686351"/>
                  <a:gd name="connsiteX32" fmla="*/ 1017819 w 1911401"/>
                  <a:gd name="connsiteY32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498937 w 1911401"/>
                  <a:gd name="connsiteY9" fmla="*/ 964066 h 1686351"/>
                  <a:gd name="connsiteX10" fmla="*/ 498541 w 1911401"/>
                  <a:gd name="connsiteY10" fmla="*/ 960376 h 1686351"/>
                  <a:gd name="connsiteX11" fmla="*/ 502381 w 1911401"/>
                  <a:gd name="connsiteY11" fmla="*/ 897493 h 1686351"/>
                  <a:gd name="connsiteX12" fmla="*/ 794565 w 1911401"/>
                  <a:gd name="connsiteY12" fmla="*/ 540175 h 1686351"/>
                  <a:gd name="connsiteX13" fmla="*/ 932798 w 1911401"/>
                  <a:gd name="connsiteY13" fmla="*/ 516036 h 1686351"/>
                  <a:gd name="connsiteX14" fmla="*/ 1291783 w 1911401"/>
                  <a:gd name="connsiteY14" fmla="*/ 694250 h 1686351"/>
                  <a:gd name="connsiteX15" fmla="*/ 1293622 w 1911401"/>
                  <a:gd name="connsiteY15" fmla="*/ 1214789 h 1686351"/>
                  <a:gd name="connsiteX16" fmla="*/ 1116859 w 1911401"/>
                  <a:gd name="connsiteY16" fmla="*/ 1085948 h 1686351"/>
                  <a:gd name="connsiteX17" fmla="*/ 1115935 w 1911401"/>
                  <a:gd name="connsiteY17" fmla="*/ 824336 h 1686351"/>
                  <a:gd name="connsiteX18" fmla="*/ 866044 w 1911401"/>
                  <a:gd name="connsiteY18" fmla="*/ 746901 h 1686351"/>
                  <a:gd name="connsiteX19" fmla="*/ 726575 w 1911401"/>
                  <a:gd name="connsiteY19" fmla="*/ 892232 h 1686351"/>
                  <a:gd name="connsiteX20" fmla="*/ 717681 w 1911401"/>
                  <a:gd name="connsiteY20" fmla="*/ 959664 h 1686351"/>
                  <a:gd name="connsiteX21" fmla="*/ 728069 w 1911401"/>
                  <a:gd name="connsiteY21" fmla="*/ 1056567 h 1686351"/>
                  <a:gd name="connsiteX22" fmla="*/ 1204964 w 1911401"/>
                  <a:gd name="connsiteY22" fmla="*/ 1441550 h 1686351"/>
                  <a:gd name="connsiteX23" fmla="*/ 1689160 w 1911401"/>
                  <a:gd name="connsiteY23" fmla="*/ 955770 h 1686351"/>
                  <a:gd name="connsiteX24" fmla="*/ 1690491 w 1911401"/>
                  <a:gd name="connsiteY24" fmla="*/ 955770 h 1686351"/>
                  <a:gd name="connsiteX25" fmla="*/ 1680575 w 1911401"/>
                  <a:gd name="connsiteY25" fmla="*/ 833526 h 1686351"/>
                  <a:gd name="connsiteX26" fmla="*/ 1127879 w 1911401"/>
                  <a:gd name="connsiteY26" fmla="*/ 241185 h 1686351"/>
                  <a:gd name="connsiteX27" fmla="*/ 299899 w 1911401"/>
                  <a:gd name="connsiteY27" fmla="*/ 623872 h 1686351"/>
                  <a:gd name="connsiteX28" fmla="*/ 481882 w 1911401"/>
                  <a:gd name="connsiteY28" fmla="*/ 1517674 h 1686351"/>
                  <a:gd name="connsiteX29" fmla="*/ 339639 w 1911401"/>
                  <a:gd name="connsiteY29" fmla="*/ 1686351 h 1686351"/>
                  <a:gd name="connsiteX30" fmla="*/ 103026 w 1911401"/>
                  <a:gd name="connsiteY30" fmla="*/ 524240 h 1686351"/>
                  <a:gd name="connsiteX31" fmla="*/ 1017819 w 1911401"/>
                  <a:gd name="connsiteY31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498937 w 1911401"/>
                  <a:gd name="connsiteY9" fmla="*/ 964066 h 1686351"/>
                  <a:gd name="connsiteX10" fmla="*/ 502381 w 1911401"/>
                  <a:gd name="connsiteY10" fmla="*/ 897493 h 1686351"/>
                  <a:gd name="connsiteX11" fmla="*/ 794565 w 1911401"/>
                  <a:gd name="connsiteY11" fmla="*/ 540175 h 1686351"/>
                  <a:gd name="connsiteX12" fmla="*/ 932798 w 1911401"/>
                  <a:gd name="connsiteY12" fmla="*/ 516036 h 1686351"/>
                  <a:gd name="connsiteX13" fmla="*/ 1291783 w 1911401"/>
                  <a:gd name="connsiteY13" fmla="*/ 694250 h 1686351"/>
                  <a:gd name="connsiteX14" fmla="*/ 1293622 w 1911401"/>
                  <a:gd name="connsiteY14" fmla="*/ 1214789 h 1686351"/>
                  <a:gd name="connsiteX15" fmla="*/ 1116859 w 1911401"/>
                  <a:gd name="connsiteY15" fmla="*/ 1085948 h 1686351"/>
                  <a:gd name="connsiteX16" fmla="*/ 1115935 w 1911401"/>
                  <a:gd name="connsiteY16" fmla="*/ 824336 h 1686351"/>
                  <a:gd name="connsiteX17" fmla="*/ 866044 w 1911401"/>
                  <a:gd name="connsiteY17" fmla="*/ 746901 h 1686351"/>
                  <a:gd name="connsiteX18" fmla="*/ 726575 w 1911401"/>
                  <a:gd name="connsiteY18" fmla="*/ 892232 h 1686351"/>
                  <a:gd name="connsiteX19" fmla="*/ 717681 w 1911401"/>
                  <a:gd name="connsiteY19" fmla="*/ 959664 h 1686351"/>
                  <a:gd name="connsiteX20" fmla="*/ 728069 w 1911401"/>
                  <a:gd name="connsiteY20" fmla="*/ 1056567 h 1686351"/>
                  <a:gd name="connsiteX21" fmla="*/ 1204964 w 1911401"/>
                  <a:gd name="connsiteY21" fmla="*/ 1441550 h 1686351"/>
                  <a:gd name="connsiteX22" fmla="*/ 1689160 w 1911401"/>
                  <a:gd name="connsiteY22" fmla="*/ 955770 h 1686351"/>
                  <a:gd name="connsiteX23" fmla="*/ 1690491 w 1911401"/>
                  <a:gd name="connsiteY23" fmla="*/ 955770 h 1686351"/>
                  <a:gd name="connsiteX24" fmla="*/ 1680575 w 1911401"/>
                  <a:gd name="connsiteY24" fmla="*/ 833526 h 1686351"/>
                  <a:gd name="connsiteX25" fmla="*/ 1127879 w 1911401"/>
                  <a:gd name="connsiteY25" fmla="*/ 241185 h 1686351"/>
                  <a:gd name="connsiteX26" fmla="*/ 299899 w 1911401"/>
                  <a:gd name="connsiteY26" fmla="*/ 623872 h 1686351"/>
                  <a:gd name="connsiteX27" fmla="*/ 481882 w 1911401"/>
                  <a:gd name="connsiteY27" fmla="*/ 1517674 h 1686351"/>
                  <a:gd name="connsiteX28" fmla="*/ 339639 w 1911401"/>
                  <a:gd name="connsiteY28" fmla="*/ 1686351 h 1686351"/>
                  <a:gd name="connsiteX29" fmla="*/ 103026 w 1911401"/>
                  <a:gd name="connsiteY29" fmla="*/ 524240 h 1686351"/>
                  <a:gd name="connsiteX30" fmla="*/ 1017819 w 1911401"/>
                  <a:gd name="connsiteY30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502381 w 1911401"/>
                  <a:gd name="connsiteY9" fmla="*/ 897493 h 1686351"/>
                  <a:gd name="connsiteX10" fmla="*/ 794565 w 1911401"/>
                  <a:gd name="connsiteY10" fmla="*/ 540175 h 1686351"/>
                  <a:gd name="connsiteX11" fmla="*/ 932798 w 1911401"/>
                  <a:gd name="connsiteY11" fmla="*/ 516036 h 1686351"/>
                  <a:gd name="connsiteX12" fmla="*/ 1291783 w 1911401"/>
                  <a:gd name="connsiteY12" fmla="*/ 694250 h 1686351"/>
                  <a:gd name="connsiteX13" fmla="*/ 1293622 w 1911401"/>
                  <a:gd name="connsiteY13" fmla="*/ 1214789 h 1686351"/>
                  <a:gd name="connsiteX14" fmla="*/ 1116859 w 1911401"/>
                  <a:gd name="connsiteY14" fmla="*/ 1085948 h 1686351"/>
                  <a:gd name="connsiteX15" fmla="*/ 1115935 w 1911401"/>
                  <a:gd name="connsiteY15" fmla="*/ 824336 h 1686351"/>
                  <a:gd name="connsiteX16" fmla="*/ 866044 w 1911401"/>
                  <a:gd name="connsiteY16" fmla="*/ 746901 h 1686351"/>
                  <a:gd name="connsiteX17" fmla="*/ 726575 w 1911401"/>
                  <a:gd name="connsiteY17" fmla="*/ 892232 h 1686351"/>
                  <a:gd name="connsiteX18" fmla="*/ 717681 w 1911401"/>
                  <a:gd name="connsiteY18" fmla="*/ 959664 h 1686351"/>
                  <a:gd name="connsiteX19" fmla="*/ 728069 w 1911401"/>
                  <a:gd name="connsiteY19" fmla="*/ 1056567 h 1686351"/>
                  <a:gd name="connsiteX20" fmla="*/ 1204964 w 1911401"/>
                  <a:gd name="connsiteY20" fmla="*/ 1441550 h 1686351"/>
                  <a:gd name="connsiteX21" fmla="*/ 1689160 w 1911401"/>
                  <a:gd name="connsiteY21" fmla="*/ 955770 h 1686351"/>
                  <a:gd name="connsiteX22" fmla="*/ 1690491 w 1911401"/>
                  <a:gd name="connsiteY22" fmla="*/ 955770 h 1686351"/>
                  <a:gd name="connsiteX23" fmla="*/ 1680575 w 1911401"/>
                  <a:gd name="connsiteY23" fmla="*/ 833526 h 1686351"/>
                  <a:gd name="connsiteX24" fmla="*/ 1127879 w 1911401"/>
                  <a:gd name="connsiteY24" fmla="*/ 241185 h 1686351"/>
                  <a:gd name="connsiteX25" fmla="*/ 299899 w 1911401"/>
                  <a:gd name="connsiteY25" fmla="*/ 623872 h 1686351"/>
                  <a:gd name="connsiteX26" fmla="*/ 481882 w 1911401"/>
                  <a:gd name="connsiteY26" fmla="*/ 1517674 h 1686351"/>
                  <a:gd name="connsiteX27" fmla="*/ 339639 w 1911401"/>
                  <a:gd name="connsiteY27" fmla="*/ 1686351 h 1686351"/>
                  <a:gd name="connsiteX28" fmla="*/ 103026 w 1911401"/>
                  <a:gd name="connsiteY28" fmla="*/ 524240 h 1686351"/>
                  <a:gd name="connsiteX29" fmla="*/ 1017819 w 1911401"/>
                  <a:gd name="connsiteY29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502381 w 1911401"/>
                  <a:gd name="connsiteY8" fmla="*/ 897493 h 1686351"/>
                  <a:gd name="connsiteX9" fmla="*/ 794565 w 1911401"/>
                  <a:gd name="connsiteY9" fmla="*/ 540175 h 1686351"/>
                  <a:gd name="connsiteX10" fmla="*/ 932798 w 1911401"/>
                  <a:gd name="connsiteY10" fmla="*/ 516036 h 1686351"/>
                  <a:gd name="connsiteX11" fmla="*/ 1291783 w 1911401"/>
                  <a:gd name="connsiteY11" fmla="*/ 694250 h 1686351"/>
                  <a:gd name="connsiteX12" fmla="*/ 1293622 w 1911401"/>
                  <a:gd name="connsiteY12" fmla="*/ 1214789 h 1686351"/>
                  <a:gd name="connsiteX13" fmla="*/ 1116859 w 1911401"/>
                  <a:gd name="connsiteY13" fmla="*/ 1085948 h 1686351"/>
                  <a:gd name="connsiteX14" fmla="*/ 1115935 w 1911401"/>
                  <a:gd name="connsiteY14" fmla="*/ 824336 h 1686351"/>
                  <a:gd name="connsiteX15" fmla="*/ 866044 w 1911401"/>
                  <a:gd name="connsiteY15" fmla="*/ 746901 h 1686351"/>
                  <a:gd name="connsiteX16" fmla="*/ 726575 w 1911401"/>
                  <a:gd name="connsiteY16" fmla="*/ 892232 h 1686351"/>
                  <a:gd name="connsiteX17" fmla="*/ 717681 w 1911401"/>
                  <a:gd name="connsiteY17" fmla="*/ 959664 h 1686351"/>
                  <a:gd name="connsiteX18" fmla="*/ 728069 w 1911401"/>
                  <a:gd name="connsiteY18" fmla="*/ 1056567 h 1686351"/>
                  <a:gd name="connsiteX19" fmla="*/ 1204964 w 1911401"/>
                  <a:gd name="connsiteY19" fmla="*/ 1441550 h 1686351"/>
                  <a:gd name="connsiteX20" fmla="*/ 1689160 w 1911401"/>
                  <a:gd name="connsiteY20" fmla="*/ 955770 h 1686351"/>
                  <a:gd name="connsiteX21" fmla="*/ 1690491 w 1911401"/>
                  <a:gd name="connsiteY21" fmla="*/ 955770 h 1686351"/>
                  <a:gd name="connsiteX22" fmla="*/ 1680575 w 1911401"/>
                  <a:gd name="connsiteY22" fmla="*/ 833526 h 1686351"/>
                  <a:gd name="connsiteX23" fmla="*/ 1127879 w 1911401"/>
                  <a:gd name="connsiteY23" fmla="*/ 241185 h 1686351"/>
                  <a:gd name="connsiteX24" fmla="*/ 299899 w 1911401"/>
                  <a:gd name="connsiteY24" fmla="*/ 623872 h 1686351"/>
                  <a:gd name="connsiteX25" fmla="*/ 481882 w 1911401"/>
                  <a:gd name="connsiteY25" fmla="*/ 1517674 h 1686351"/>
                  <a:gd name="connsiteX26" fmla="*/ 339639 w 1911401"/>
                  <a:gd name="connsiteY26" fmla="*/ 1686351 h 1686351"/>
                  <a:gd name="connsiteX27" fmla="*/ 103026 w 1911401"/>
                  <a:gd name="connsiteY27" fmla="*/ 524240 h 1686351"/>
                  <a:gd name="connsiteX28" fmla="*/ 1017819 w 1911401"/>
                  <a:gd name="connsiteY28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17681 w 1911401"/>
                  <a:gd name="connsiteY16" fmla="*/ 959664 h 1686351"/>
                  <a:gd name="connsiteX17" fmla="*/ 728069 w 1911401"/>
                  <a:gd name="connsiteY17" fmla="*/ 1056567 h 1686351"/>
                  <a:gd name="connsiteX18" fmla="*/ 1204964 w 1911401"/>
                  <a:gd name="connsiteY18" fmla="*/ 1441550 h 1686351"/>
                  <a:gd name="connsiteX19" fmla="*/ 1689160 w 1911401"/>
                  <a:gd name="connsiteY19" fmla="*/ 955770 h 1686351"/>
                  <a:gd name="connsiteX20" fmla="*/ 1690491 w 1911401"/>
                  <a:gd name="connsiteY20" fmla="*/ 955770 h 1686351"/>
                  <a:gd name="connsiteX21" fmla="*/ 1680575 w 1911401"/>
                  <a:gd name="connsiteY21" fmla="*/ 833526 h 1686351"/>
                  <a:gd name="connsiteX22" fmla="*/ 1127879 w 1911401"/>
                  <a:gd name="connsiteY22" fmla="*/ 241185 h 1686351"/>
                  <a:gd name="connsiteX23" fmla="*/ 299899 w 1911401"/>
                  <a:gd name="connsiteY23" fmla="*/ 623872 h 1686351"/>
                  <a:gd name="connsiteX24" fmla="*/ 481882 w 1911401"/>
                  <a:gd name="connsiteY24" fmla="*/ 1517674 h 1686351"/>
                  <a:gd name="connsiteX25" fmla="*/ 339639 w 1911401"/>
                  <a:gd name="connsiteY25" fmla="*/ 1686351 h 1686351"/>
                  <a:gd name="connsiteX26" fmla="*/ 103026 w 1911401"/>
                  <a:gd name="connsiteY26" fmla="*/ 524240 h 1686351"/>
                  <a:gd name="connsiteX27" fmla="*/ 1017819 w 1911401"/>
                  <a:gd name="connsiteY27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17681 w 1911401"/>
                  <a:gd name="connsiteY16" fmla="*/ 959664 h 1686351"/>
                  <a:gd name="connsiteX17" fmla="*/ 728069 w 1911401"/>
                  <a:gd name="connsiteY17" fmla="*/ 1056567 h 1686351"/>
                  <a:gd name="connsiteX18" fmla="*/ 1204964 w 1911401"/>
                  <a:gd name="connsiteY18" fmla="*/ 1441550 h 1686351"/>
                  <a:gd name="connsiteX19" fmla="*/ 1689160 w 1911401"/>
                  <a:gd name="connsiteY19" fmla="*/ 955770 h 1686351"/>
                  <a:gd name="connsiteX20" fmla="*/ 1690491 w 1911401"/>
                  <a:gd name="connsiteY20" fmla="*/ 955770 h 1686351"/>
                  <a:gd name="connsiteX21" fmla="*/ 1680575 w 1911401"/>
                  <a:gd name="connsiteY21" fmla="*/ 833526 h 1686351"/>
                  <a:gd name="connsiteX22" fmla="*/ 1127879 w 1911401"/>
                  <a:gd name="connsiteY22" fmla="*/ 241185 h 1686351"/>
                  <a:gd name="connsiteX23" fmla="*/ 299899 w 1911401"/>
                  <a:gd name="connsiteY23" fmla="*/ 623872 h 1686351"/>
                  <a:gd name="connsiteX24" fmla="*/ 481882 w 1911401"/>
                  <a:gd name="connsiteY24" fmla="*/ 1517674 h 1686351"/>
                  <a:gd name="connsiteX25" fmla="*/ 339639 w 1911401"/>
                  <a:gd name="connsiteY25" fmla="*/ 1686351 h 1686351"/>
                  <a:gd name="connsiteX26" fmla="*/ 103026 w 1911401"/>
                  <a:gd name="connsiteY26" fmla="*/ 524240 h 1686351"/>
                  <a:gd name="connsiteX27" fmla="*/ 1017819 w 1911401"/>
                  <a:gd name="connsiteY27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17681 w 1911401"/>
                  <a:gd name="connsiteY16" fmla="*/ 959664 h 1686351"/>
                  <a:gd name="connsiteX17" fmla="*/ 728069 w 1911401"/>
                  <a:gd name="connsiteY17" fmla="*/ 1056567 h 1686351"/>
                  <a:gd name="connsiteX18" fmla="*/ 1204964 w 1911401"/>
                  <a:gd name="connsiteY18" fmla="*/ 1441550 h 1686351"/>
                  <a:gd name="connsiteX19" fmla="*/ 1689160 w 1911401"/>
                  <a:gd name="connsiteY19" fmla="*/ 955770 h 1686351"/>
                  <a:gd name="connsiteX20" fmla="*/ 1690491 w 1911401"/>
                  <a:gd name="connsiteY20" fmla="*/ 955770 h 1686351"/>
                  <a:gd name="connsiteX21" fmla="*/ 1680575 w 1911401"/>
                  <a:gd name="connsiteY21" fmla="*/ 833526 h 1686351"/>
                  <a:gd name="connsiteX22" fmla="*/ 1127879 w 1911401"/>
                  <a:gd name="connsiteY22" fmla="*/ 241185 h 1686351"/>
                  <a:gd name="connsiteX23" fmla="*/ 299899 w 1911401"/>
                  <a:gd name="connsiteY23" fmla="*/ 623872 h 1686351"/>
                  <a:gd name="connsiteX24" fmla="*/ 481882 w 1911401"/>
                  <a:gd name="connsiteY24" fmla="*/ 1517674 h 1686351"/>
                  <a:gd name="connsiteX25" fmla="*/ 339639 w 1911401"/>
                  <a:gd name="connsiteY25" fmla="*/ 1686351 h 1686351"/>
                  <a:gd name="connsiteX26" fmla="*/ 103026 w 1911401"/>
                  <a:gd name="connsiteY26" fmla="*/ 524240 h 1686351"/>
                  <a:gd name="connsiteX27" fmla="*/ 1017819 w 1911401"/>
                  <a:gd name="connsiteY27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911401" h="1686351">
                    <a:moveTo>
                      <a:pt x="1017819" y="2040"/>
                    </a:moveTo>
                    <a:cubicBezTo>
                      <a:pt x="1071624" y="5569"/>
                      <a:pt x="1125706" y="13702"/>
                      <a:pt x="1179556" y="26675"/>
                    </a:cubicBezTo>
                    <a:cubicBezTo>
                      <a:pt x="1610357" y="130460"/>
                      <a:pt x="1913307" y="516775"/>
                      <a:pt x="1911392" y="959897"/>
                    </a:cubicBezTo>
                    <a:lnTo>
                      <a:pt x="1907813" y="959882"/>
                    </a:lnTo>
                    <a:lnTo>
                      <a:pt x="1893968" y="1097512"/>
                    </a:lnTo>
                    <a:cubicBezTo>
                      <a:pt x="1828524" y="1418043"/>
                      <a:pt x="1545509" y="1659506"/>
                      <a:pt x="1205679" y="1660616"/>
                    </a:cubicBezTo>
                    <a:cubicBezTo>
                      <a:pt x="865849" y="1661727"/>
                      <a:pt x="581262" y="1422119"/>
                      <a:pt x="513725" y="1102022"/>
                    </a:cubicBezTo>
                    <a:cubicBezTo>
                      <a:pt x="502801" y="998127"/>
                      <a:pt x="496637" y="965669"/>
                      <a:pt x="502381" y="897493"/>
                    </a:cubicBezTo>
                    <a:cubicBezTo>
                      <a:pt x="524078" y="734767"/>
                      <a:pt x="635664" y="595117"/>
                      <a:pt x="794565" y="540175"/>
                    </a:cubicBezTo>
                    <a:cubicBezTo>
                      <a:pt x="839966" y="524477"/>
                      <a:pt x="886600" y="516603"/>
                      <a:pt x="932798" y="516036"/>
                    </a:cubicBezTo>
                    <a:cubicBezTo>
                      <a:pt x="1071395" y="514334"/>
                      <a:pt x="1206076" y="578393"/>
                      <a:pt x="1291783" y="694250"/>
                    </a:cubicBezTo>
                    <a:cubicBezTo>
                      <a:pt x="1406059" y="848726"/>
                      <a:pt x="1406803" y="1059510"/>
                      <a:pt x="1293622" y="1214789"/>
                    </a:cubicBezTo>
                    <a:lnTo>
                      <a:pt x="1116859" y="1085948"/>
                    </a:lnTo>
                    <a:cubicBezTo>
                      <a:pt x="1173742" y="1007908"/>
                      <a:pt x="1173368" y="901972"/>
                      <a:pt x="1115935" y="824336"/>
                    </a:cubicBezTo>
                    <a:cubicBezTo>
                      <a:pt x="1058502" y="746700"/>
                      <a:pt x="957313" y="715344"/>
                      <a:pt x="866044" y="746901"/>
                    </a:cubicBezTo>
                    <a:cubicBezTo>
                      <a:pt x="797593" y="770569"/>
                      <a:pt x="749890" y="835072"/>
                      <a:pt x="726575" y="892232"/>
                    </a:cubicBezTo>
                    <a:cubicBezTo>
                      <a:pt x="703260" y="949392"/>
                      <a:pt x="715665" y="975595"/>
                      <a:pt x="728069" y="1056567"/>
                    </a:cubicBezTo>
                    <a:cubicBezTo>
                      <a:pt x="774616" y="1277178"/>
                      <a:pt x="970754" y="1442316"/>
                      <a:pt x="1204964" y="1441550"/>
                    </a:cubicBezTo>
                    <a:cubicBezTo>
                      <a:pt x="1472633" y="1440675"/>
                      <a:pt x="1689160" y="1223440"/>
                      <a:pt x="1689160" y="955770"/>
                    </a:cubicBezTo>
                    <a:lnTo>
                      <a:pt x="1690491" y="955770"/>
                    </a:lnTo>
                    <a:lnTo>
                      <a:pt x="1680575" y="833526"/>
                    </a:lnTo>
                    <a:cubicBezTo>
                      <a:pt x="1632433" y="547245"/>
                      <a:pt x="1417799" y="311030"/>
                      <a:pt x="1127879" y="241185"/>
                    </a:cubicBezTo>
                    <a:cubicBezTo>
                      <a:pt x="796541" y="161362"/>
                      <a:pt x="453793" y="319778"/>
                      <a:pt x="299899" y="623872"/>
                    </a:cubicBezTo>
                    <a:cubicBezTo>
                      <a:pt x="146005" y="927966"/>
                      <a:pt x="221339" y="1297962"/>
                      <a:pt x="481882" y="1517674"/>
                    </a:cubicBezTo>
                    <a:lnTo>
                      <a:pt x="339639" y="1686351"/>
                    </a:lnTo>
                    <a:cubicBezTo>
                      <a:pt x="883" y="1400684"/>
                      <a:pt x="-97065" y="919619"/>
                      <a:pt x="103026" y="524240"/>
                    </a:cubicBezTo>
                    <a:cubicBezTo>
                      <a:pt x="278106" y="178283"/>
                      <a:pt x="641182" y="-22658"/>
                      <a:pt x="1017819" y="2040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28" name="フリーフォーム: 図形 327">
                <a:extLst>
                  <a:ext uri="{FF2B5EF4-FFF2-40B4-BE49-F238E27FC236}">
                    <a16:creationId xmlns:a16="http://schemas.microsoft.com/office/drawing/2014/main" id="{52FB4EC4-8760-4165-9920-50E910E389E2}"/>
                  </a:ext>
                </a:extLst>
              </p:cNvPr>
              <p:cNvSpPr/>
              <p:nvPr/>
            </p:nvSpPr>
            <p:spPr>
              <a:xfrm>
                <a:off x="2141789" y="1520075"/>
                <a:ext cx="156500" cy="138072"/>
              </a:xfrm>
              <a:custGeom>
                <a:avLst/>
                <a:gdLst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498937 w 1911401"/>
                  <a:gd name="connsiteY9" fmla="*/ 964066 h 1686351"/>
                  <a:gd name="connsiteX10" fmla="*/ 498541 w 1911401"/>
                  <a:gd name="connsiteY10" fmla="*/ 960376 h 1686351"/>
                  <a:gd name="connsiteX11" fmla="*/ 499128 w 1911401"/>
                  <a:gd name="connsiteY11" fmla="*/ 960372 h 1686351"/>
                  <a:gd name="connsiteX12" fmla="*/ 502381 w 1911401"/>
                  <a:gd name="connsiteY12" fmla="*/ 897493 h 1686351"/>
                  <a:gd name="connsiteX13" fmla="*/ 794565 w 1911401"/>
                  <a:gd name="connsiteY13" fmla="*/ 540175 h 1686351"/>
                  <a:gd name="connsiteX14" fmla="*/ 932798 w 1911401"/>
                  <a:gd name="connsiteY14" fmla="*/ 516036 h 1686351"/>
                  <a:gd name="connsiteX15" fmla="*/ 1291783 w 1911401"/>
                  <a:gd name="connsiteY15" fmla="*/ 694250 h 1686351"/>
                  <a:gd name="connsiteX16" fmla="*/ 1293622 w 1911401"/>
                  <a:gd name="connsiteY16" fmla="*/ 1214789 h 1686351"/>
                  <a:gd name="connsiteX17" fmla="*/ 1116859 w 1911401"/>
                  <a:gd name="connsiteY17" fmla="*/ 1085948 h 1686351"/>
                  <a:gd name="connsiteX18" fmla="*/ 1115935 w 1911401"/>
                  <a:gd name="connsiteY18" fmla="*/ 824336 h 1686351"/>
                  <a:gd name="connsiteX19" fmla="*/ 866044 w 1911401"/>
                  <a:gd name="connsiteY19" fmla="*/ 746901 h 1686351"/>
                  <a:gd name="connsiteX20" fmla="*/ 726575 w 1911401"/>
                  <a:gd name="connsiteY20" fmla="*/ 892232 h 1686351"/>
                  <a:gd name="connsiteX21" fmla="*/ 717681 w 1911401"/>
                  <a:gd name="connsiteY21" fmla="*/ 959664 h 1686351"/>
                  <a:gd name="connsiteX22" fmla="*/ 728069 w 1911401"/>
                  <a:gd name="connsiteY22" fmla="*/ 1056567 h 1686351"/>
                  <a:gd name="connsiteX23" fmla="*/ 1204964 w 1911401"/>
                  <a:gd name="connsiteY23" fmla="*/ 1441550 h 1686351"/>
                  <a:gd name="connsiteX24" fmla="*/ 1689160 w 1911401"/>
                  <a:gd name="connsiteY24" fmla="*/ 955770 h 1686351"/>
                  <a:gd name="connsiteX25" fmla="*/ 1690491 w 1911401"/>
                  <a:gd name="connsiteY25" fmla="*/ 955770 h 1686351"/>
                  <a:gd name="connsiteX26" fmla="*/ 1680575 w 1911401"/>
                  <a:gd name="connsiteY26" fmla="*/ 833526 h 1686351"/>
                  <a:gd name="connsiteX27" fmla="*/ 1127879 w 1911401"/>
                  <a:gd name="connsiteY27" fmla="*/ 241185 h 1686351"/>
                  <a:gd name="connsiteX28" fmla="*/ 299899 w 1911401"/>
                  <a:gd name="connsiteY28" fmla="*/ 623872 h 1686351"/>
                  <a:gd name="connsiteX29" fmla="*/ 481882 w 1911401"/>
                  <a:gd name="connsiteY29" fmla="*/ 1517674 h 1686351"/>
                  <a:gd name="connsiteX30" fmla="*/ 339639 w 1911401"/>
                  <a:gd name="connsiteY30" fmla="*/ 1686351 h 1686351"/>
                  <a:gd name="connsiteX31" fmla="*/ 103026 w 1911401"/>
                  <a:gd name="connsiteY31" fmla="*/ 524240 h 1686351"/>
                  <a:gd name="connsiteX32" fmla="*/ 1017819 w 1911401"/>
                  <a:gd name="connsiteY32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498937 w 1911401"/>
                  <a:gd name="connsiteY9" fmla="*/ 964066 h 1686351"/>
                  <a:gd name="connsiteX10" fmla="*/ 498541 w 1911401"/>
                  <a:gd name="connsiteY10" fmla="*/ 960376 h 1686351"/>
                  <a:gd name="connsiteX11" fmla="*/ 502381 w 1911401"/>
                  <a:gd name="connsiteY11" fmla="*/ 897493 h 1686351"/>
                  <a:gd name="connsiteX12" fmla="*/ 794565 w 1911401"/>
                  <a:gd name="connsiteY12" fmla="*/ 540175 h 1686351"/>
                  <a:gd name="connsiteX13" fmla="*/ 932798 w 1911401"/>
                  <a:gd name="connsiteY13" fmla="*/ 516036 h 1686351"/>
                  <a:gd name="connsiteX14" fmla="*/ 1291783 w 1911401"/>
                  <a:gd name="connsiteY14" fmla="*/ 694250 h 1686351"/>
                  <a:gd name="connsiteX15" fmla="*/ 1293622 w 1911401"/>
                  <a:gd name="connsiteY15" fmla="*/ 1214789 h 1686351"/>
                  <a:gd name="connsiteX16" fmla="*/ 1116859 w 1911401"/>
                  <a:gd name="connsiteY16" fmla="*/ 1085948 h 1686351"/>
                  <a:gd name="connsiteX17" fmla="*/ 1115935 w 1911401"/>
                  <a:gd name="connsiteY17" fmla="*/ 824336 h 1686351"/>
                  <a:gd name="connsiteX18" fmla="*/ 866044 w 1911401"/>
                  <a:gd name="connsiteY18" fmla="*/ 746901 h 1686351"/>
                  <a:gd name="connsiteX19" fmla="*/ 726575 w 1911401"/>
                  <a:gd name="connsiteY19" fmla="*/ 892232 h 1686351"/>
                  <a:gd name="connsiteX20" fmla="*/ 717681 w 1911401"/>
                  <a:gd name="connsiteY20" fmla="*/ 959664 h 1686351"/>
                  <a:gd name="connsiteX21" fmla="*/ 728069 w 1911401"/>
                  <a:gd name="connsiteY21" fmla="*/ 1056567 h 1686351"/>
                  <a:gd name="connsiteX22" fmla="*/ 1204964 w 1911401"/>
                  <a:gd name="connsiteY22" fmla="*/ 1441550 h 1686351"/>
                  <a:gd name="connsiteX23" fmla="*/ 1689160 w 1911401"/>
                  <a:gd name="connsiteY23" fmla="*/ 955770 h 1686351"/>
                  <a:gd name="connsiteX24" fmla="*/ 1690491 w 1911401"/>
                  <a:gd name="connsiteY24" fmla="*/ 955770 h 1686351"/>
                  <a:gd name="connsiteX25" fmla="*/ 1680575 w 1911401"/>
                  <a:gd name="connsiteY25" fmla="*/ 833526 h 1686351"/>
                  <a:gd name="connsiteX26" fmla="*/ 1127879 w 1911401"/>
                  <a:gd name="connsiteY26" fmla="*/ 241185 h 1686351"/>
                  <a:gd name="connsiteX27" fmla="*/ 299899 w 1911401"/>
                  <a:gd name="connsiteY27" fmla="*/ 623872 h 1686351"/>
                  <a:gd name="connsiteX28" fmla="*/ 481882 w 1911401"/>
                  <a:gd name="connsiteY28" fmla="*/ 1517674 h 1686351"/>
                  <a:gd name="connsiteX29" fmla="*/ 339639 w 1911401"/>
                  <a:gd name="connsiteY29" fmla="*/ 1686351 h 1686351"/>
                  <a:gd name="connsiteX30" fmla="*/ 103026 w 1911401"/>
                  <a:gd name="connsiteY30" fmla="*/ 524240 h 1686351"/>
                  <a:gd name="connsiteX31" fmla="*/ 1017819 w 1911401"/>
                  <a:gd name="connsiteY31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498937 w 1911401"/>
                  <a:gd name="connsiteY9" fmla="*/ 964066 h 1686351"/>
                  <a:gd name="connsiteX10" fmla="*/ 502381 w 1911401"/>
                  <a:gd name="connsiteY10" fmla="*/ 897493 h 1686351"/>
                  <a:gd name="connsiteX11" fmla="*/ 794565 w 1911401"/>
                  <a:gd name="connsiteY11" fmla="*/ 540175 h 1686351"/>
                  <a:gd name="connsiteX12" fmla="*/ 932798 w 1911401"/>
                  <a:gd name="connsiteY12" fmla="*/ 516036 h 1686351"/>
                  <a:gd name="connsiteX13" fmla="*/ 1291783 w 1911401"/>
                  <a:gd name="connsiteY13" fmla="*/ 694250 h 1686351"/>
                  <a:gd name="connsiteX14" fmla="*/ 1293622 w 1911401"/>
                  <a:gd name="connsiteY14" fmla="*/ 1214789 h 1686351"/>
                  <a:gd name="connsiteX15" fmla="*/ 1116859 w 1911401"/>
                  <a:gd name="connsiteY15" fmla="*/ 1085948 h 1686351"/>
                  <a:gd name="connsiteX16" fmla="*/ 1115935 w 1911401"/>
                  <a:gd name="connsiteY16" fmla="*/ 824336 h 1686351"/>
                  <a:gd name="connsiteX17" fmla="*/ 866044 w 1911401"/>
                  <a:gd name="connsiteY17" fmla="*/ 746901 h 1686351"/>
                  <a:gd name="connsiteX18" fmla="*/ 726575 w 1911401"/>
                  <a:gd name="connsiteY18" fmla="*/ 892232 h 1686351"/>
                  <a:gd name="connsiteX19" fmla="*/ 717681 w 1911401"/>
                  <a:gd name="connsiteY19" fmla="*/ 959664 h 1686351"/>
                  <a:gd name="connsiteX20" fmla="*/ 728069 w 1911401"/>
                  <a:gd name="connsiteY20" fmla="*/ 1056567 h 1686351"/>
                  <a:gd name="connsiteX21" fmla="*/ 1204964 w 1911401"/>
                  <a:gd name="connsiteY21" fmla="*/ 1441550 h 1686351"/>
                  <a:gd name="connsiteX22" fmla="*/ 1689160 w 1911401"/>
                  <a:gd name="connsiteY22" fmla="*/ 955770 h 1686351"/>
                  <a:gd name="connsiteX23" fmla="*/ 1690491 w 1911401"/>
                  <a:gd name="connsiteY23" fmla="*/ 955770 h 1686351"/>
                  <a:gd name="connsiteX24" fmla="*/ 1680575 w 1911401"/>
                  <a:gd name="connsiteY24" fmla="*/ 833526 h 1686351"/>
                  <a:gd name="connsiteX25" fmla="*/ 1127879 w 1911401"/>
                  <a:gd name="connsiteY25" fmla="*/ 241185 h 1686351"/>
                  <a:gd name="connsiteX26" fmla="*/ 299899 w 1911401"/>
                  <a:gd name="connsiteY26" fmla="*/ 623872 h 1686351"/>
                  <a:gd name="connsiteX27" fmla="*/ 481882 w 1911401"/>
                  <a:gd name="connsiteY27" fmla="*/ 1517674 h 1686351"/>
                  <a:gd name="connsiteX28" fmla="*/ 339639 w 1911401"/>
                  <a:gd name="connsiteY28" fmla="*/ 1686351 h 1686351"/>
                  <a:gd name="connsiteX29" fmla="*/ 103026 w 1911401"/>
                  <a:gd name="connsiteY29" fmla="*/ 524240 h 1686351"/>
                  <a:gd name="connsiteX30" fmla="*/ 1017819 w 1911401"/>
                  <a:gd name="connsiteY30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502381 w 1911401"/>
                  <a:gd name="connsiteY9" fmla="*/ 897493 h 1686351"/>
                  <a:gd name="connsiteX10" fmla="*/ 794565 w 1911401"/>
                  <a:gd name="connsiteY10" fmla="*/ 540175 h 1686351"/>
                  <a:gd name="connsiteX11" fmla="*/ 932798 w 1911401"/>
                  <a:gd name="connsiteY11" fmla="*/ 516036 h 1686351"/>
                  <a:gd name="connsiteX12" fmla="*/ 1291783 w 1911401"/>
                  <a:gd name="connsiteY12" fmla="*/ 694250 h 1686351"/>
                  <a:gd name="connsiteX13" fmla="*/ 1293622 w 1911401"/>
                  <a:gd name="connsiteY13" fmla="*/ 1214789 h 1686351"/>
                  <a:gd name="connsiteX14" fmla="*/ 1116859 w 1911401"/>
                  <a:gd name="connsiteY14" fmla="*/ 1085948 h 1686351"/>
                  <a:gd name="connsiteX15" fmla="*/ 1115935 w 1911401"/>
                  <a:gd name="connsiteY15" fmla="*/ 824336 h 1686351"/>
                  <a:gd name="connsiteX16" fmla="*/ 866044 w 1911401"/>
                  <a:gd name="connsiteY16" fmla="*/ 746901 h 1686351"/>
                  <a:gd name="connsiteX17" fmla="*/ 726575 w 1911401"/>
                  <a:gd name="connsiteY17" fmla="*/ 892232 h 1686351"/>
                  <a:gd name="connsiteX18" fmla="*/ 717681 w 1911401"/>
                  <a:gd name="connsiteY18" fmla="*/ 959664 h 1686351"/>
                  <a:gd name="connsiteX19" fmla="*/ 728069 w 1911401"/>
                  <a:gd name="connsiteY19" fmla="*/ 1056567 h 1686351"/>
                  <a:gd name="connsiteX20" fmla="*/ 1204964 w 1911401"/>
                  <a:gd name="connsiteY20" fmla="*/ 1441550 h 1686351"/>
                  <a:gd name="connsiteX21" fmla="*/ 1689160 w 1911401"/>
                  <a:gd name="connsiteY21" fmla="*/ 955770 h 1686351"/>
                  <a:gd name="connsiteX22" fmla="*/ 1690491 w 1911401"/>
                  <a:gd name="connsiteY22" fmla="*/ 955770 h 1686351"/>
                  <a:gd name="connsiteX23" fmla="*/ 1680575 w 1911401"/>
                  <a:gd name="connsiteY23" fmla="*/ 833526 h 1686351"/>
                  <a:gd name="connsiteX24" fmla="*/ 1127879 w 1911401"/>
                  <a:gd name="connsiteY24" fmla="*/ 241185 h 1686351"/>
                  <a:gd name="connsiteX25" fmla="*/ 299899 w 1911401"/>
                  <a:gd name="connsiteY25" fmla="*/ 623872 h 1686351"/>
                  <a:gd name="connsiteX26" fmla="*/ 481882 w 1911401"/>
                  <a:gd name="connsiteY26" fmla="*/ 1517674 h 1686351"/>
                  <a:gd name="connsiteX27" fmla="*/ 339639 w 1911401"/>
                  <a:gd name="connsiteY27" fmla="*/ 1686351 h 1686351"/>
                  <a:gd name="connsiteX28" fmla="*/ 103026 w 1911401"/>
                  <a:gd name="connsiteY28" fmla="*/ 524240 h 1686351"/>
                  <a:gd name="connsiteX29" fmla="*/ 1017819 w 1911401"/>
                  <a:gd name="connsiteY29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502381 w 1911401"/>
                  <a:gd name="connsiteY8" fmla="*/ 897493 h 1686351"/>
                  <a:gd name="connsiteX9" fmla="*/ 794565 w 1911401"/>
                  <a:gd name="connsiteY9" fmla="*/ 540175 h 1686351"/>
                  <a:gd name="connsiteX10" fmla="*/ 932798 w 1911401"/>
                  <a:gd name="connsiteY10" fmla="*/ 516036 h 1686351"/>
                  <a:gd name="connsiteX11" fmla="*/ 1291783 w 1911401"/>
                  <a:gd name="connsiteY11" fmla="*/ 694250 h 1686351"/>
                  <a:gd name="connsiteX12" fmla="*/ 1293622 w 1911401"/>
                  <a:gd name="connsiteY12" fmla="*/ 1214789 h 1686351"/>
                  <a:gd name="connsiteX13" fmla="*/ 1116859 w 1911401"/>
                  <a:gd name="connsiteY13" fmla="*/ 1085948 h 1686351"/>
                  <a:gd name="connsiteX14" fmla="*/ 1115935 w 1911401"/>
                  <a:gd name="connsiteY14" fmla="*/ 824336 h 1686351"/>
                  <a:gd name="connsiteX15" fmla="*/ 866044 w 1911401"/>
                  <a:gd name="connsiteY15" fmla="*/ 746901 h 1686351"/>
                  <a:gd name="connsiteX16" fmla="*/ 726575 w 1911401"/>
                  <a:gd name="connsiteY16" fmla="*/ 892232 h 1686351"/>
                  <a:gd name="connsiteX17" fmla="*/ 717681 w 1911401"/>
                  <a:gd name="connsiteY17" fmla="*/ 959664 h 1686351"/>
                  <a:gd name="connsiteX18" fmla="*/ 728069 w 1911401"/>
                  <a:gd name="connsiteY18" fmla="*/ 1056567 h 1686351"/>
                  <a:gd name="connsiteX19" fmla="*/ 1204964 w 1911401"/>
                  <a:gd name="connsiteY19" fmla="*/ 1441550 h 1686351"/>
                  <a:gd name="connsiteX20" fmla="*/ 1689160 w 1911401"/>
                  <a:gd name="connsiteY20" fmla="*/ 955770 h 1686351"/>
                  <a:gd name="connsiteX21" fmla="*/ 1690491 w 1911401"/>
                  <a:gd name="connsiteY21" fmla="*/ 955770 h 1686351"/>
                  <a:gd name="connsiteX22" fmla="*/ 1680575 w 1911401"/>
                  <a:gd name="connsiteY22" fmla="*/ 833526 h 1686351"/>
                  <a:gd name="connsiteX23" fmla="*/ 1127879 w 1911401"/>
                  <a:gd name="connsiteY23" fmla="*/ 241185 h 1686351"/>
                  <a:gd name="connsiteX24" fmla="*/ 299899 w 1911401"/>
                  <a:gd name="connsiteY24" fmla="*/ 623872 h 1686351"/>
                  <a:gd name="connsiteX25" fmla="*/ 481882 w 1911401"/>
                  <a:gd name="connsiteY25" fmla="*/ 1517674 h 1686351"/>
                  <a:gd name="connsiteX26" fmla="*/ 339639 w 1911401"/>
                  <a:gd name="connsiteY26" fmla="*/ 1686351 h 1686351"/>
                  <a:gd name="connsiteX27" fmla="*/ 103026 w 1911401"/>
                  <a:gd name="connsiteY27" fmla="*/ 524240 h 1686351"/>
                  <a:gd name="connsiteX28" fmla="*/ 1017819 w 1911401"/>
                  <a:gd name="connsiteY28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17681 w 1911401"/>
                  <a:gd name="connsiteY16" fmla="*/ 959664 h 1686351"/>
                  <a:gd name="connsiteX17" fmla="*/ 728069 w 1911401"/>
                  <a:gd name="connsiteY17" fmla="*/ 1056567 h 1686351"/>
                  <a:gd name="connsiteX18" fmla="*/ 1204964 w 1911401"/>
                  <a:gd name="connsiteY18" fmla="*/ 1441550 h 1686351"/>
                  <a:gd name="connsiteX19" fmla="*/ 1689160 w 1911401"/>
                  <a:gd name="connsiteY19" fmla="*/ 955770 h 1686351"/>
                  <a:gd name="connsiteX20" fmla="*/ 1690491 w 1911401"/>
                  <a:gd name="connsiteY20" fmla="*/ 955770 h 1686351"/>
                  <a:gd name="connsiteX21" fmla="*/ 1680575 w 1911401"/>
                  <a:gd name="connsiteY21" fmla="*/ 833526 h 1686351"/>
                  <a:gd name="connsiteX22" fmla="*/ 1127879 w 1911401"/>
                  <a:gd name="connsiteY22" fmla="*/ 241185 h 1686351"/>
                  <a:gd name="connsiteX23" fmla="*/ 299899 w 1911401"/>
                  <a:gd name="connsiteY23" fmla="*/ 623872 h 1686351"/>
                  <a:gd name="connsiteX24" fmla="*/ 481882 w 1911401"/>
                  <a:gd name="connsiteY24" fmla="*/ 1517674 h 1686351"/>
                  <a:gd name="connsiteX25" fmla="*/ 339639 w 1911401"/>
                  <a:gd name="connsiteY25" fmla="*/ 1686351 h 1686351"/>
                  <a:gd name="connsiteX26" fmla="*/ 103026 w 1911401"/>
                  <a:gd name="connsiteY26" fmla="*/ 524240 h 1686351"/>
                  <a:gd name="connsiteX27" fmla="*/ 1017819 w 1911401"/>
                  <a:gd name="connsiteY27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17681 w 1911401"/>
                  <a:gd name="connsiteY16" fmla="*/ 959664 h 1686351"/>
                  <a:gd name="connsiteX17" fmla="*/ 728069 w 1911401"/>
                  <a:gd name="connsiteY17" fmla="*/ 1056567 h 1686351"/>
                  <a:gd name="connsiteX18" fmla="*/ 1204964 w 1911401"/>
                  <a:gd name="connsiteY18" fmla="*/ 1441550 h 1686351"/>
                  <a:gd name="connsiteX19" fmla="*/ 1689160 w 1911401"/>
                  <a:gd name="connsiteY19" fmla="*/ 955770 h 1686351"/>
                  <a:gd name="connsiteX20" fmla="*/ 1690491 w 1911401"/>
                  <a:gd name="connsiteY20" fmla="*/ 955770 h 1686351"/>
                  <a:gd name="connsiteX21" fmla="*/ 1680575 w 1911401"/>
                  <a:gd name="connsiteY21" fmla="*/ 833526 h 1686351"/>
                  <a:gd name="connsiteX22" fmla="*/ 1127879 w 1911401"/>
                  <a:gd name="connsiteY22" fmla="*/ 241185 h 1686351"/>
                  <a:gd name="connsiteX23" fmla="*/ 299899 w 1911401"/>
                  <a:gd name="connsiteY23" fmla="*/ 623872 h 1686351"/>
                  <a:gd name="connsiteX24" fmla="*/ 481882 w 1911401"/>
                  <a:gd name="connsiteY24" fmla="*/ 1517674 h 1686351"/>
                  <a:gd name="connsiteX25" fmla="*/ 339639 w 1911401"/>
                  <a:gd name="connsiteY25" fmla="*/ 1686351 h 1686351"/>
                  <a:gd name="connsiteX26" fmla="*/ 103026 w 1911401"/>
                  <a:gd name="connsiteY26" fmla="*/ 524240 h 1686351"/>
                  <a:gd name="connsiteX27" fmla="*/ 1017819 w 1911401"/>
                  <a:gd name="connsiteY27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17681 w 1911401"/>
                  <a:gd name="connsiteY16" fmla="*/ 959664 h 1686351"/>
                  <a:gd name="connsiteX17" fmla="*/ 728069 w 1911401"/>
                  <a:gd name="connsiteY17" fmla="*/ 1056567 h 1686351"/>
                  <a:gd name="connsiteX18" fmla="*/ 1204964 w 1911401"/>
                  <a:gd name="connsiteY18" fmla="*/ 1441550 h 1686351"/>
                  <a:gd name="connsiteX19" fmla="*/ 1689160 w 1911401"/>
                  <a:gd name="connsiteY19" fmla="*/ 955770 h 1686351"/>
                  <a:gd name="connsiteX20" fmla="*/ 1690491 w 1911401"/>
                  <a:gd name="connsiteY20" fmla="*/ 955770 h 1686351"/>
                  <a:gd name="connsiteX21" fmla="*/ 1680575 w 1911401"/>
                  <a:gd name="connsiteY21" fmla="*/ 833526 h 1686351"/>
                  <a:gd name="connsiteX22" fmla="*/ 1127879 w 1911401"/>
                  <a:gd name="connsiteY22" fmla="*/ 241185 h 1686351"/>
                  <a:gd name="connsiteX23" fmla="*/ 299899 w 1911401"/>
                  <a:gd name="connsiteY23" fmla="*/ 623872 h 1686351"/>
                  <a:gd name="connsiteX24" fmla="*/ 481882 w 1911401"/>
                  <a:gd name="connsiteY24" fmla="*/ 1517674 h 1686351"/>
                  <a:gd name="connsiteX25" fmla="*/ 339639 w 1911401"/>
                  <a:gd name="connsiteY25" fmla="*/ 1686351 h 1686351"/>
                  <a:gd name="connsiteX26" fmla="*/ 103026 w 1911401"/>
                  <a:gd name="connsiteY26" fmla="*/ 524240 h 1686351"/>
                  <a:gd name="connsiteX27" fmla="*/ 1017819 w 1911401"/>
                  <a:gd name="connsiteY27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911401" h="1686351">
                    <a:moveTo>
                      <a:pt x="1017819" y="2040"/>
                    </a:moveTo>
                    <a:cubicBezTo>
                      <a:pt x="1071624" y="5569"/>
                      <a:pt x="1125706" y="13702"/>
                      <a:pt x="1179556" y="26675"/>
                    </a:cubicBezTo>
                    <a:cubicBezTo>
                      <a:pt x="1610357" y="130460"/>
                      <a:pt x="1913307" y="516775"/>
                      <a:pt x="1911392" y="959897"/>
                    </a:cubicBezTo>
                    <a:lnTo>
                      <a:pt x="1907813" y="959882"/>
                    </a:lnTo>
                    <a:lnTo>
                      <a:pt x="1893968" y="1097512"/>
                    </a:lnTo>
                    <a:cubicBezTo>
                      <a:pt x="1828524" y="1418043"/>
                      <a:pt x="1545509" y="1659506"/>
                      <a:pt x="1205679" y="1660616"/>
                    </a:cubicBezTo>
                    <a:cubicBezTo>
                      <a:pt x="865849" y="1661727"/>
                      <a:pt x="581262" y="1422119"/>
                      <a:pt x="513725" y="1102022"/>
                    </a:cubicBezTo>
                    <a:cubicBezTo>
                      <a:pt x="502801" y="998127"/>
                      <a:pt x="496637" y="965669"/>
                      <a:pt x="502381" y="897493"/>
                    </a:cubicBezTo>
                    <a:cubicBezTo>
                      <a:pt x="524078" y="734767"/>
                      <a:pt x="635664" y="595117"/>
                      <a:pt x="794565" y="540175"/>
                    </a:cubicBezTo>
                    <a:cubicBezTo>
                      <a:pt x="839966" y="524477"/>
                      <a:pt x="886600" y="516603"/>
                      <a:pt x="932798" y="516036"/>
                    </a:cubicBezTo>
                    <a:cubicBezTo>
                      <a:pt x="1071395" y="514334"/>
                      <a:pt x="1206076" y="578393"/>
                      <a:pt x="1291783" y="694250"/>
                    </a:cubicBezTo>
                    <a:cubicBezTo>
                      <a:pt x="1406059" y="848726"/>
                      <a:pt x="1406803" y="1059510"/>
                      <a:pt x="1293622" y="1214789"/>
                    </a:cubicBezTo>
                    <a:lnTo>
                      <a:pt x="1116859" y="1085948"/>
                    </a:lnTo>
                    <a:cubicBezTo>
                      <a:pt x="1173742" y="1007908"/>
                      <a:pt x="1173368" y="901972"/>
                      <a:pt x="1115935" y="824336"/>
                    </a:cubicBezTo>
                    <a:cubicBezTo>
                      <a:pt x="1058502" y="746700"/>
                      <a:pt x="957313" y="715344"/>
                      <a:pt x="866044" y="746901"/>
                    </a:cubicBezTo>
                    <a:cubicBezTo>
                      <a:pt x="797593" y="770569"/>
                      <a:pt x="749890" y="835072"/>
                      <a:pt x="726575" y="892232"/>
                    </a:cubicBezTo>
                    <a:cubicBezTo>
                      <a:pt x="703260" y="949392"/>
                      <a:pt x="715665" y="975595"/>
                      <a:pt x="728069" y="1056567"/>
                    </a:cubicBezTo>
                    <a:cubicBezTo>
                      <a:pt x="774616" y="1277178"/>
                      <a:pt x="970754" y="1442316"/>
                      <a:pt x="1204964" y="1441550"/>
                    </a:cubicBezTo>
                    <a:cubicBezTo>
                      <a:pt x="1472633" y="1440675"/>
                      <a:pt x="1689160" y="1223440"/>
                      <a:pt x="1689160" y="955770"/>
                    </a:cubicBezTo>
                    <a:lnTo>
                      <a:pt x="1690491" y="955770"/>
                    </a:lnTo>
                    <a:lnTo>
                      <a:pt x="1680575" y="833526"/>
                    </a:lnTo>
                    <a:cubicBezTo>
                      <a:pt x="1632433" y="547245"/>
                      <a:pt x="1417799" y="311030"/>
                      <a:pt x="1127879" y="241185"/>
                    </a:cubicBezTo>
                    <a:cubicBezTo>
                      <a:pt x="796541" y="161362"/>
                      <a:pt x="453793" y="319778"/>
                      <a:pt x="299899" y="623872"/>
                    </a:cubicBezTo>
                    <a:cubicBezTo>
                      <a:pt x="146005" y="927966"/>
                      <a:pt x="221339" y="1297962"/>
                      <a:pt x="481882" y="1517674"/>
                    </a:cubicBezTo>
                    <a:lnTo>
                      <a:pt x="339639" y="1686351"/>
                    </a:lnTo>
                    <a:cubicBezTo>
                      <a:pt x="883" y="1400684"/>
                      <a:pt x="-97065" y="919619"/>
                      <a:pt x="103026" y="524240"/>
                    </a:cubicBezTo>
                    <a:cubicBezTo>
                      <a:pt x="278106" y="178283"/>
                      <a:pt x="641182" y="-22658"/>
                      <a:pt x="1017819" y="2040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337" name="グループ化 336">
              <a:extLst>
                <a:ext uri="{FF2B5EF4-FFF2-40B4-BE49-F238E27FC236}">
                  <a16:creationId xmlns:a16="http://schemas.microsoft.com/office/drawing/2014/main" id="{6236B4C1-79D5-4188-9D83-1B3AE21CA02F}"/>
                </a:ext>
              </a:extLst>
            </p:cNvPr>
            <p:cNvGrpSpPr/>
            <p:nvPr/>
          </p:nvGrpSpPr>
          <p:grpSpPr>
            <a:xfrm>
              <a:off x="1494551" y="950887"/>
              <a:ext cx="1061781" cy="1004208"/>
              <a:chOff x="1494551" y="950887"/>
              <a:chExt cx="1061781" cy="1004208"/>
            </a:xfrm>
          </p:grpSpPr>
          <p:sp>
            <p:nvSpPr>
              <p:cNvPr id="338" name="楕円 22">
                <a:extLst>
                  <a:ext uri="{FF2B5EF4-FFF2-40B4-BE49-F238E27FC236}">
                    <a16:creationId xmlns:a16="http://schemas.microsoft.com/office/drawing/2014/main" id="{A0D7DB9B-E163-490A-8904-85896C291CB4}"/>
                  </a:ext>
                </a:extLst>
              </p:cNvPr>
              <p:cNvSpPr/>
              <p:nvPr/>
            </p:nvSpPr>
            <p:spPr>
              <a:xfrm>
                <a:off x="2346376" y="1119143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9" name="楕円 22">
                <a:extLst>
                  <a:ext uri="{FF2B5EF4-FFF2-40B4-BE49-F238E27FC236}">
                    <a16:creationId xmlns:a16="http://schemas.microsoft.com/office/drawing/2014/main" id="{035347DA-0040-4B3A-9CBA-FC250B95DD4F}"/>
                  </a:ext>
                </a:extLst>
              </p:cNvPr>
              <p:cNvSpPr/>
              <p:nvPr/>
            </p:nvSpPr>
            <p:spPr>
              <a:xfrm>
                <a:off x="2085101" y="964180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0" name="楕円 22">
                <a:extLst>
                  <a:ext uri="{FF2B5EF4-FFF2-40B4-BE49-F238E27FC236}">
                    <a16:creationId xmlns:a16="http://schemas.microsoft.com/office/drawing/2014/main" id="{131EAB6B-FD6D-41AF-8C40-3DF8DBE57C7A}"/>
                  </a:ext>
                </a:extLst>
              </p:cNvPr>
              <p:cNvSpPr/>
              <p:nvPr/>
            </p:nvSpPr>
            <p:spPr>
              <a:xfrm>
                <a:off x="1494551" y="1205480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1" name="楕円 22">
                <a:extLst>
                  <a:ext uri="{FF2B5EF4-FFF2-40B4-BE49-F238E27FC236}">
                    <a16:creationId xmlns:a16="http://schemas.microsoft.com/office/drawing/2014/main" id="{EE1D475A-5169-457E-933D-70F01F43035F}"/>
                  </a:ext>
                </a:extLst>
              </p:cNvPr>
              <p:cNvSpPr/>
              <p:nvPr/>
            </p:nvSpPr>
            <p:spPr>
              <a:xfrm>
                <a:off x="2277929" y="1720507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2" name="楕円 22">
                <a:extLst>
                  <a:ext uri="{FF2B5EF4-FFF2-40B4-BE49-F238E27FC236}">
                    <a16:creationId xmlns:a16="http://schemas.microsoft.com/office/drawing/2014/main" id="{9FCFBA8E-BC87-4DEA-B872-361CFE1F2290}"/>
                  </a:ext>
                </a:extLst>
              </p:cNvPr>
              <p:cNvSpPr/>
              <p:nvPr/>
            </p:nvSpPr>
            <p:spPr>
              <a:xfrm>
                <a:off x="1582181" y="1787140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3" name="楕円 22">
                <a:extLst>
                  <a:ext uri="{FF2B5EF4-FFF2-40B4-BE49-F238E27FC236}">
                    <a16:creationId xmlns:a16="http://schemas.microsoft.com/office/drawing/2014/main" id="{F6D6AEA8-F7CC-4276-8E4A-3E0CD03309EE}"/>
                  </a:ext>
                </a:extLst>
              </p:cNvPr>
              <p:cNvSpPr/>
              <p:nvPr/>
            </p:nvSpPr>
            <p:spPr>
              <a:xfrm>
                <a:off x="1645469" y="950887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4" name="楕円 22">
                <a:extLst>
                  <a:ext uri="{FF2B5EF4-FFF2-40B4-BE49-F238E27FC236}">
                    <a16:creationId xmlns:a16="http://schemas.microsoft.com/office/drawing/2014/main" id="{46F99927-AB64-4435-BB5B-C9317D6AD01C}"/>
                  </a:ext>
                </a:extLst>
              </p:cNvPr>
              <p:cNvSpPr/>
              <p:nvPr/>
            </p:nvSpPr>
            <p:spPr>
              <a:xfrm>
                <a:off x="2445569" y="1423327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1" name="グループ化 10">
            <a:extLst>
              <a:ext uri="{FF2B5EF4-FFF2-40B4-BE49-F238E27FC236}">
                <a16:creationId xmlns:a16="http://schemas.microsoft.com/office/drawing/2014/main" id="{CE206BAC-B2AF-4F28-8DA3-39B27DF7E7C8}"/>
              </a:ext>
            </a:extLst>
          </p:cNvPr>
          <p:cNvGrpSpPr/>
          <p:nvPr/>
        </p:nvGrpSpPr>
        <p:grpSpPr>
          <a:xfrm>
            <a:off x="3642979" y="3659640"/>
            <a:ext cx="2602906" cy="2777674"/>
            <a:chOff x="3642979" y="3659640"/>
            <a:chExt cx="2602906" cy="2777674"/>
          </a:xfrm>
        </p:grpSpPr>
        <p:sp>
          <p:nvSpPr>
            <p:cNvPr id="236" name="楕円 235">
              <a:extLst>
                <a:ext uri="{FF2B5EF4-FFF2-40B4-BE49-F238E27FC236}">
                  <a16:creationId xmlns:a16="http://schemas.microsoft.com/office/drawing/2014/main" id="{237F2BDF-5812-44CA-B229-5A65C0BF9852}"/>
                </a:ext>
              </a:extLst>
            </p:cNvPr>
            <p:cNvSpPr/>
            <p:nvPr/>
          </p:nvSpPr>
          <p:spPr>
            <a:xfrm>
              <a:off x="3642979" y="3812587"/>
              <a:ext cx="2602906" cy="2602904"/>
            </a:xfrm>
            <a:prstGeom prst="ellipse">
              <a:avLst/>
            </a:prstGeom>
            <a:gradFill flip="none" rotWithShape="1">
              <a:gsLst>
                <a:gs pos="0">
                  <a:srgbClr val="FF0000"/>
                </a:gs>
                <a:gs pos="70000">
                  <a:schemeClr val="bg1"/>
                </a:gs>
                <a:gs pos="50000">
                  <a:srgbClr val="FFC000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66" name="グループ化 65">
              <a:extLst>
                <a:ext uri="{FF2B5EF4-FFF2-40B4-BE49-F238E27FC236}">
                  <a16:creationId xmlns:a16="http://schemas.microsoft.com/office/drawing/2014/main" id="{14A2B029-0040-4409-89C0-6EC86DADE2E7}"/>
                </a:ext>
              </a:extLst>
            </p:cNvPr>
            <p:cNvGrpSpPr/>
            <p:nvPr/>
          </p:nvGrpSpPr>
          <p:grpSpPr>
            <a:xfrm>
              <a:off x="4105299" y="3659640"/>
              <a:ext cx="1719214" cy="2777674"/>
              <a:chOff x="4105299" y="3659640"/>
              <a:chExt cx="1719214" cy="2777674"/>
            </a:xfrm>
          </p:grpSpPr>
          <p:sp>
            <p:nvSpPr>
              <p:cNvPr id="411" name="フリーフォーム: 図形 410">
                <a:extLst>
                  <a:ext uri="{FF2B5EF4-FFF2-40B4-BE49-F238E27FC236}">
                    <a16:creationId xmlns:a16="http://schemas.microsoft.com/office/drawing/2014/main" id="{93AA1BDB-0B03-4853-85BA-A36A63636612}"/>
                  </a:ext>
                </a:extLst>
              </p:cNvPr>
              <p:cNvSpPr/>
              <p:nvPr/>
            </p:nvSpPr>
            <p:spPr>
              <a:xfrm>
                <a:off x="4664472" y="4880686"/>
                <a:ext cx="600869" cy="502848"/>
              </a:xfrm>
              <a:custGeom>
                <a:avLst/>
                <a:gdLst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6411 w 525992"/>
                  <a:gd name="connsiteY8" fmla="*/ 240006 h 380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25992" h="380772">
                    <a:moveTo>
                      <a:pt x="160641" y="0"/>
                    </a:moveTo>
                    <a:lnTo>
                      <a:pt x="362085" y="0"/>
                    </a:lnTo>
                    <a:lnTo>
                      <a:pt x="386315" y="240006"/>
                    </a:lnTo>
                    <a:lnTo>
                      <a:pt x="519778" y="240006"/>
                    </a:lnTo>
                    <a:lnTo>
                      <a:pt x="525992" y="254756"/>
                    </a:lnTo>
                    <a:cubicBezTo>
                      <a:pt x="525992" y="324353"/>
                      <a:pt x="408245" y="380772"/>
                      <a:pt x="262996" y="380772"/>
                    </a:cubicBezTo>
                    <a:cubicBezTo>
                      <a:pt x="117747" y="380772"/>
                      <a:pt x="0" y="324353"/>
                      <a:pt x="0" y="254756"/>
                    </a:cubicBezTo>
                    <a:lnTo>
                      <a:pt x="6215" y="240006"/>
                    </a:lnTo>
                    <a:lnTo>
                      <a:pt x="136411" y="240006"/>
                    </a:ln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72" name="フリーフォーム: 図形 471">
                <a:extLst>
                  <a:ext uri="{FF2B5EF4-FFF2-40B4-BE49-F238E27FC236}">
                    <a16:creationId xmlns:a16="http://schemas.microsoft.com/office/drawing/2014/main" id="{A301203F-CAC6-411A-8B70-AF84998B5D9F}"/>
                  </a:ext>
                </a:extLst>
              </p:cNvPr>
              <p:cNvSpPr/>
              <p:nvPr/>
            </p:nvSpPr>
            <p:spPr>
              <a:xfrm>
                <a:off x="4689380" y="5285580"/>
                <a:ext cx="551709" cy="1151734"/>
              </a:xfrm>
              <a:custGeom>
                <a:avLst/>
                <a:gdLst>
                  <a:gd name="connsiteX0" fmla="*/ 107977 w 551709"/>
                  <a:gd name="connsiteY0" fmla="*/ 0 h 1151734"/>
                  <a:gd name="connsiteX1" fmla="*/ 109194 w 551709"/>
                  <a:gd name="connsiteY1" fmla="*/ 6030 h 1151734"/>
                  <a:gd name="connsiteX2" fmla="*/ 245251 w 551709"/>
                  <a:gd name="connsiteY2" fmla="*/ 96214 h 1151734"/>
                  <a:gd name="connsiteX3" fmla="*/ 306459 w 551709"/>
                  <a:gd name="connsiteY3" fmla="*/ 96215 h 1151734"/>
                  <a:gd name="connsiteX4" fmla="*/ 442516 w 551709"/>
                  <a:gd name="connsiteY4" fmla="*/ 6031 h 1151734"/>
                  <a:gd name="connsiteX5" fmla="*/ 443734 w 551709"/>
                  <a:gd name="connsiteY5" fmla="*/ 0 h 1151734"/>
                  <a:gd name="connsiteX6" fmla="*/ 494787 w 551709"/>
                  <a:gd name="connsiteY6" fmla="*/ 34422 h 1151734"/>
                  <a:gd name="connsiteX7" fmla="*/ 551709 w 551709"/>
                  <a:gd name="connsiteY7" fmla="*/ 171844 h 1151734"/>
                  <a:gd name="connsiteX8" fmla="*/ 551709 w 551709"/>
                  <a:gd name="connsiteY8" fmla="*/ 1151734 h 1151734"/>
                  <a:gd name="connsiteX9" fmla="*/ 0 w 551709"/>
                  <a:gd name="connsiteY9" fmla="*/ 1151734 h 1151734"/>
                  <a:gd name="connsiteX10" fmla="*/ 0 w 551709"/>
                  <a:gd name="connsiteY10" fmla="*/ 171844 h 1151734"/>
                  <a:gd name="connsiteX11" fmla="*/ 56923 w 551709"/>
                  <a:gd name="connsiteY11" fmla="*/ 34422 h 1151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551709" h="1151734">
                    <a:moveTo>
                      <a:pt x="107977" y="0"/>
                    </a:moveTo>
                    <a:lnTo>
                      <a:pt x="109194" y="6030"/>
                    </a:lnTo>
                    <a:cubicBezTo>
                      <a:pt x="131610" y="59027"/>
                      <a:pt x="184088" y="96214"/>
                      <a:pt x="245251" y="96214"/>
                    </a:cubicBezTo>
                    <a:lnTo>
                      <a:pt x="306459" y="96215"/>
                    </a:lnTo>
                    <a:cubicBezTo>
                      <a:pt x="367623" y="96215"/>
                      <a:pt x="420100" y="59028"/>
                      <a:pt x="442516" y="6031"/>
                    </a:cubicBezTo>
                    <a:lnTo>
                      <a:pt x="443734" y="0"/>
                    </a:lnTo>
                    <a:lnTo>
                      <a:pt x="494787" y="34422"/>
                    </a:lnTo>
                    <a:cubicBezTo>
                      <a:pt x="529957" y="69591"/>
                      <a:pt x="551709" y="118177"/>
                      <a:pt x="551709" y="171844"/>
                    </a:cubicBezTo>
                    <a:lnTo>
                      <a:pt x="551709" y="1151734"/>
                    </a:lnTo>
                    <a:lnTo>
                      <a:pt x="0" y="1151734"/>
                    </a:lnTo>
                    <a:lnTo>
                      <a:pt x="0" y="171844"/>
                    </a:lnTo>
                    <a:cubicBezTo>
                      <a:pt x="0" y="118177"/>
                      <a:pt x="21753" y="69591"/>
                      <a:pt x="56923" y="34422"/>
                    </a:cubicBezTo>
                    <a:close/>
                  </a:path>
                </a:pathLst>
              </a:custGeom>
              <a:pattFill prst="ltHorz">
                <a:fgClr>
                  <a:schemeClr val="accent5">
                    <a:lumMod val="60000"/>
                    <a:lumOff val="40000"/>
                  </a:schemeClr>
                </a:fgClr>
                <a:bgClr>
                  <a:schemeClr val="bg1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73" name="フリーフォーム: 図形 472">
                <a:extLst>
                  <a:ext uri="{FF2B5EF4-FFF2-40B4-BE49-F238E27FC236}">
                    <a16:creationId xmlns:a16="http://schemas.microsoft.com/office/drawing/2014/main" id="{6BF9ECDA-7C2A-4DEB-988D-BA9B4B5CD08E}"/>
                  </a:ext>
                </a:extLst>
              </p:cNvPr>
              <p:cNvSpPr/>
              <p:nvPr/>
            </p:nvSpPr>
            <p:spPr>
              <a:xfrm>
                <a:off x="4689380" y="5338029"/>
                <a:ext cx="551709" cy="1099285"/>
              </a:xfrm>
              <a:custGeom>
                <a:avLst/>
                <a:gdLst>
                  <a:gd name="connsiteX0" fmla="*/ 107977 w 551709"/>
                  <a:gd name="connsiteY0" fmla="*/ 0 h 1151734"/>
                  <a:gd name="connsiteX1" fmla="*/ 109194 w 551709"/>
                  <a:gd name="connsiteY1" fmla="*/ 6030 h 1151734"/>
                  <a:gd name="connsiteX2" fmla="*/ 245251 w 551709"/>
                  <a:gd name="connsiteY2" fmla="*/ 96214 h 1151734"/>
                  <a:gd name="connsiteX3" fmla="*/ 306459 w 551709"/>
                  <a:gd name="connsiteY3" fmla="*/ 96215 h 1151734"/>
                  <a:gd name="connsiteX4" fmla="*/ 442516 w 551709"/>
                  <a:gd name="connsiteY4" fmla="*/ 6031 h 1151734"/>
                  <a:gd name="connsiteX5" fmla="*/ 443734 w 551709"/>
                  <a:gd name="connsiteY5" fmla="*/ 0 h 1151734"/>
                  <a:gd name="connsiteX6" fmla="*/ 494787 w 551709"/>
                  <a:gd name="connsiteY6" fmla="*/ 34422 h 1151734"/>
                  <a:gd name="connsiteX7" fmla="*/ 551709 w 551709"/>
                  <a:gd name="connsiteY7" fmla="*/ 171844 h 1151734"/>
                  <a:gd name="connsiteX8" fmla="*/ 551709 w 551709"/>
                  <a:gd name="connsiteY8" fmla="*/ 1151734 h 1151734"/>
                  <a:gd name="connsiteX9" fmla="*/ 0 w 551709"/>
                  <a:gd name="connsiteY9" fmla="*/ 1151734 h 1151734"/>
                  <a:gd name="connsiteX10" fmla="*/ 0 w 551709"/>
                  <a:gd name="connsiteY10" fmla="*/ 171844 h 1151734"/>
                  <a:gd name="connsiteX11" fmla="*/ 56923 w 551709"/>
                  <a:gd name="connsiteY11" fmla="*/ 34422 h 1151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551709" h="1151734">
                    <a:moveTo>
                      <a:pt x="107977" y="0"/>
                    </a:moveTo>
                    <a:lnTo>
                      <a:pt x="109194" y="6030"/>
                    </a:lnTo>
                    <a:cubicBezTo>
                      <a:pt x="131610" y="59027"/>
                      <a:pt x="184088" y="96214"/>
                      <a:pt x="245251" y="96214"/>
                    </a:cubicBezTo>
                    <a:lnTo>
                      <a:pt x="306459" y="96215"/>
                    </a:lnTo>
                    <a:cubicBezTo>
                      <a:pt x="367623" y="96215"/>
                      <a:pt x="420100" y="59028"/>
                      <a:pt x="442516" y="6031"/>
                    </a:cubicBezTo>
                    <a:lnTo>
                      <a:pt x="443734" y="0"/>
                    </a:lnTo>
                    <a:lnTo>
                      <a:pt x="494787" y="34422"/>
                    </a:lnTo>
                    <a:cubicBezTo>
                      <a:pt x="529957" y="69591"/>
                      <a:pt x="551709" y="118177"/>
                      <a:pt x="551709" y="171844"/>
                    </a:cubicBezTo>
                    <a:lnTo>
                      <a:pt x="551709" y="1151734"/>
                    </a:lnTo>
                    <a:lnTo>
                      <a:pt x="0" y="1151734"/>
                    </a:lnTo>
                    <a:lnTo>
                      <a:pt x="0" y="171844"/>
                    </a:lnTo>
                    <a:cubicBezTo>
                      <a:pt x="0" y="118177"/>
                      <a:pt x="21753" y="69591"/>
                      <a:pt x="56923" y="34422"/>
                    </a:cubicBezTo>
                    <a:close/>
                  </a:path>
                </a:pathLst>
              </a:custGeom>
              <a:pattFill prst="ltHorz">
                <a:fgClr>
                  <a:schemeClr val="accent5">
                    <a:lumMod val="60000"/>
                    <a:lumOff val="40000"/>
                  </a:schemeClr>
                </a:fgClr>
                <a:bgClr>
                  <a:schemeClr val="bg1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60" name="正方形/長方形 459">
                <a:extLst>
                  <a:ext uri="{FF2B5EF4-FFF2-40B4-BE49-F238E27FC236}">
                    <a16:creationId xmlns:a16="http://schemas.microsoft.com/office/drawing/2014/main" id="{96AB3916-9525-42AC-B206-4DB6C69AC961}"/>
                  </a:ext>
                </a:extLst>
              </p:cNvPr>
              <p:cNvSpPr/>
              <p:nvPr/>
            </p:nvSpPr>
            <p:spPr>
              <a:xfrm>
                <a:off x="4233663" y="6225360"/>
                <a:ext cx="147885" cy="211954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61" name="台形 460">
                <a:extLst>
                  <a:ext uri="{FF2B5EF4-FFF2-40B4-BE49-F238E27FC236}">
                    <a16:creationId xmlns:a16="http://schemas.microsoft.com/office/drawing/2014/main" id="{F5048580-BAE4-4C21-96B7-AA8A04C9B299}"/>
                  </a:ext>
                </a:extLst>
              </p:cNvPr>
              <p:cNvSpPr/>
              <p:nvPr/>
            </p:nvSpPr>
            <p:spPr>
              <a:xfrm>
                <a:off x="4105299" y="5394188"/>
                <a:ext cx="589986" cy="877526"/>
              </a:xfrm>
              <a:prstGeom prst="trapezoid">
                <a:avLst>
                  <a:gd name="adj" fmla="val 40088"/>
                </a:avLst>
              </a:prstGeom>
              <a:pattFill prst="dkVert">
                <a:fgClr>
                  <a:schemeClr val="accent5">
                    <a:lumMod val="60000"/>
                    <a:lumOff val="40000"/>
                  </a:schemeClr>
                </a:fgClr>
                <a:bgClr>
                  <a:schemeClr val="accent5">
                    <a:lumMod val="50000"/>
                  </a:scheme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62" name="正方形/長方形 461">
                <a:extLst>
                  <a:ext uri="{FF2B5EF4-FFF2-40B4-BE49-F238E27FC236}">
                    <a16:creationId xmlns:a16="http://schemas.microsoft.com/office/drawing/2014/main" id="{45311AC8-752E-4279-AAFE-1B1506B3ED3A}"/>
                  </a:ext>
                </a:extLst>
              </p:cNvPr>
              <p:cNvSpPr/>
              <p:nvPr/>
            </p:nvSpPr>
            <p:spPr>
              <a:xfrm flipH="1">
                <a:off x="5548263" y="6225360"/>
                <a:ext cx="147885" cy="211954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63" name="台形 462">
                <a:extLst>
                  <a:ext uri="{FF2B5EF4-FFF2-40B4-BE49-F238E27FC236}">
                    <a16:creationId xmlns:a16="http://schemas.microsoft.com/office/drawing/2014/main" id="{5F790FED-7C7F-4D8D-8947-31A27A44BA43}"/>
                  </a:ext>
                </a:extLst>
              </p:cNvPr>
              <p:cNvSpPr/>
              <p:nvPr/>
            </p:nvSpPr>
            <p:spPr>
              <a:xfrm flipH="1">
                <a:off x="5234527" y="5394188"/>
                <a:ext cx="589986" cy="877526"/>
              </a:xfrm>
              <a:prstGeom prst="trapezoid">
                <a:avLst>
                  <a:gd name="adj" fmla="val 40088"/>
                </a:avLst>
              </a:prstGeom>
              <a:pattFill prst="dkVert">
                <a:fgClr>
                  <a:schemeClr val="accent5">
                    <a:lumMod val="60000"/>
                    <a:lumOff val="40000"/>
                  </a:schemeClr>
                </a:fgClr>
                <a:bgClr>
                  <a:schemeClr val="accent5">
                    <a:lumMod val="50000"/>
                  </a:scheme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66" name="フリーフォーム: 図形 465">
                <a:extLst>
                  <a:ext uri="{FF2B5EF4-FFF2-40B4-BE49-F238E27FC236}">
                    <a16:creationId xmlns:a16="http://schemas.microsoft.com/office/drawing/2014/main" id="{042F6800-C8A1-4979-8BC2-777375AA3EF8}"/>
                  </a:ext>
                </a:extLst>
              </p:cNvPr>
              <p:cNvSpPr/>
              <p:nvPr/>
            </p:nvSpPr>
            <p:spPr>
              <a:xfrm>
                <a:off x="4339424" y="5165422"/>
                <a:ext cx="529851" cy="1271892"/>
              </a:xfrm>
              <a:custGeom>
                <a:avLst/>
                <a:gdLst>
                  <a:gd name="connsiteX0" fmla="*/ 268082 w 529851"/>
                  <a:gd name="connsiteY0" fmla="*/ 0 h 1271892"/>
                  <a:gd name="connsiteX1" fmla="*/ 529851 w 529851"/>
                  <a:gd name="connsiteY1" fmla="*/ 0 h 1271892"/>
                  <a:gd name="connsiteX2" fmla="*/ 529851 w 529851"/>
                  <a:gd name="connsiteY2" fmla="*/ 1271892 h 1271892"/>
                  <a:gd name="connsiteX3" fmla="*/ 0 w 529851"/>
                  <a:gd name="connsiteY3" fmla="*/ 1271892 h 1271892"/>
                  <a:gd name="connsiteX4" fmla="*/ 0 w 529851"/>
                  <a:gd name="connsiteY4" fmla="*/ 268082 h 1271892"/>
                  <a:gd name="connsiteX5" fmla="*/ 268082 w 529851"/>
                  <a:gd name="connsiteY5" fmla="*/ 0 h 12718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29851" h="1271892">
                    <a:moveTo>
                      <a:pt x="268082" y="0"/>
                    </a:moveTo>
                    <a:lnTo>
                      <a:pt x="529851" y="0"/>
                    </a:lnTo>
                    <a:lnTo>
                      <a:pt x="529851" y="1271892"/>
                    </a:lnTo>
                    <a:lnTo>
                      <a:pt x="0" y="1271892"/>
                    </a:lnTo>
                    <a:lnTo>
                      <a:pt x="0" y="268082"/>
                    </a:lnTo>
                    <a:cubicBezTo>
                      <a:pt x="0" y="120024"/>
                      <a:pt x="120024" y="0"/>
                      <a:pt x="268082" y="0"/>
                    </a:cubicBezTo>
                    <a:close/>
                  </a:path>
                </a:pathLst>
              </a:custGeom>
              <a:pattFill prst="dkVert">
                <a:fgClr>
                  <a:schemeClr val="accent5">
                    <a:lumMod val="60000"/>
                    <a:lumOff val="40000"/>
                  </a:schemeClr>
                </a:fgClr>
                <a:bgClr>
                  <a:schemeClr val="accent5">
                    <a:lumMod val="50000"/>
                  </a:scheme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65" name="フリーフォーム: 図形 464">
                <a:extLst>
                  <a:ext uri="{FF2B5EF4-FFF2-40B4-BE49-F238E27FC236}">
                    <a16:creationId xmlns:a16="http://schemas.microsoft.com/office/drawing/2014/main" id="{906B51E3-67F4-4AB6-AB81-182645BFD5CA}"/>
                  </a:ext>
                </a:extLst>
              </p:cNvPr>
              <p:cNvSpPr/>
              <p:nvPr/>
            </p:nvSpPr>
            <p:spPr>
              <a:xfrm>
                <a:off x="5057775" y="5165422"/>
                <a:ext cx="532614" cy="1271892"/>
              </a:xfrm>
              <a:custGeom>
                <a:avLst/>
                <a:gdLst>
                  <a:gd name="connsiteX0" fmla="*/ 0 w 532614"/>
                  <a:gd name="connsiteY0" fmla="*/ 0 h 1271892"/>
                  <a:gd name="connsiteX1" fmla="*/ 264532 w 532614"/>
                  <a:gd name="connsiteY1" fmla="*/ 0 h 1271892"/>
                  <a:gd name="connsiteX2" fmla="*/ 532614 w 532614"/>
                  <a:gd name="connsiteY2" fmla="*/ 268082 h 1271892"/>
                  <a:gd name="connsiteX3" fmla="*/ 532614 w 532614"/>
                  <a:gd name="connsiteY3" fmla="*/ 1271892 h 1271892"/>
                  <a:gd name="connsiteX4" fmla="*/ 0 w 532614"/>
                  <a:gd name="connsiteY4" fmla="*/ 1271892 h 1271892"/>
                  <a:gd name="connsiteX5" fmla="*/ 0 w 532614"/>
                  <a:gd name="connsiteY5" fmla="*/ 0 h 12718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32614" h="1271892">
                    <a:moveTo>
                      <a:pt x="0" y="0"/>
                    </a:moveTo>
                    <a:lnTo>
                      <a:pt x="264532" y="0"/>
                    </a:lnTo>
                    <a:cubicBezTo>
                      <a:pt x="412590" y="0"/>
                      <a:pt x="532614" y="120024"/>
                      <a:pt x="532614" y="268082"/>
                    </a:cubicBezTo>
                    <a:lnTo>
                      <a:pt x="532614" y="1271892"/>
                    </a:lnTo>
                    <a:lnTo>
                      <a:pt x="0" y="1271892"/>
                    </a:lnTo>
                    <a:lnTo>
                      <a:pt x="0" y="0"/>
                    </a:lnTo>
                    <a:close/>
                  </a:path>
                </a:pathLst>
              </a:custGeom>
              <a:pattFill prst="dkVert">
                <a:fgClr>
                  <a:schemeClr val="accent5">
                    <a:lumMod val="60000"/>
                    <a:lumOff val="40000"/>
                  </a:schemeClr>
                </a:fgClr>
                <a:bgClr>
                  <a:schemeClr val="accent5">
                    <a:lumMod val="50000"/>
                  </a:scheme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15" name="平行四辺形 160">
                <a:extLst>
                  <a:ext uri="{FF2B5EF4-FFF2-40B4-BE49-F238E27FC236}">
                    <a16:creationId xmlns:a16="http://schemas.microsoft.com/office/drawing/2014/main" id="{05AC46C6-EB21-4C9E-B7D1-FD248EEA794D}"/>
                  </a:ext>
                </a:extLst>
              </p:cNvPr>
              <p:cNvSpPr/>
              <p:nvPr/>
            </p:nvSpPr>
            <p:spPr>
              <a:xfrm>
                <a:off x="4527429" y="5116573"/>
                <a:ext cx="341845" cy="332267"/>
              </a:xfrm>
              <a:custGeom>
                <a:avLst/>
                <a:gdLst>
                  <a:gd name="connsiteX0" fmla="*/ 0 w 375181"/>
                  <a:gd name="connsiteY0" fmla="*/ 202452 h 202452"/>
                  <a:gd name="connsiteX1" fmla="*/ 131819 w 375181"/>
                  <a:gd name="connsiteY1" fmla="*/ 0 h 202452"/>
                  <a:gd name="connsiteX2" fmla="*/ 375181 w 375181"/>
                  <a:gd name="connsiteY2" fmla="*/ 0 h 202452"/>
                  <a:gd name="connsiteX3" fmla="*/ 243362 w 375181"/>
                  <a:gd name="connsiteY3" fmla="*/ 202452 h 202452"/>
                  <a:gd name="connsiteX4" fmla="*/ 0 w 375181"/>
                  <a:gd name="connsiteY4" fmla="*/ 202452 h 202452"/>
                  <a:gd name="connsiteX0" fmla="*/ 0 w 375181"/>
                  <a:gd name="connsiteY0" fmla="*/ 252458 h 252458"/>
                  <a:gd name="connsiteX1" fmla="*/ 148488 w 375181"/>
                  <a:gd name="connsiteY1" fmla="*/ 0 h 252458"/>
                  <a:gd name="connsiteX2" fmla="*/ 375181 w 375181"/>
                  <a:gd name="connsiteY2" fmla="*/ 50006 h 252458"/>
                  <a:gd name="connsiteX3" fmla="*/ 243362 w 375181"/>
                  <a:gd name="connsiteY3" fmla="*/ 252458 h 252458"/>
                  <a:gd name="connsiteX4" fmla="*/ 0 w 375181"/>
                  <a:gd name="connsiteY4" fmla="*/ 252458 h 252458"/>
                  <a:gd name="connsiteX0" fmla="*/ 0 w 341844"/>
                  <a:gd name="connsiteY0" fmla="*/ 126252 h 252458"/>
                  <a:gd name="connsiteX1" fmla="*/ 115151 w 341844"/>
                  <a:gd name="connsiteY1" fmla="*/ 0 h 252458"/>
                  <a:gd name="connsiteX2" fmla="*/ 341844 w 341844"/>
                  <a:gd name="connsiteY2" fmla="*/ 50006 h 252458"/>
                  <a:gd name="connsiteX3" fmla="*/ 210025 w 341844"/>
                  <a:gd name="connsiteY3" fmla="*/ 252458 h 252458"/>
                  <a:gd name="connsiteX4" fmla="*/ 0 w 341844"/>
                  <a:gd name="connsiteY4" fmla="*/ 126252 h 252458"/>
                  <a:gd name="connsiteX0" fmla="*/ 0 w 341844"/>
                  <a:gd name="connsiteY0" fmla="*/ 126252 h 295321"/>
                  <a:gd name="connsiteX1" fmla="*/ 115151 w 341844"/>
                  <a:gd name="connsiteY1" fmla="*/ 0 h 295321"/>
                  <a:gd name="connsiteX2" fmla="*/ 341844 w 341844"/>
                  <a:gd name="connsiteY2" fmla="*/ 50006 h 295321"/>
                  <a:gd name="connsiteX3" fmla="*/ 143351 w 341844"/>
                  <a:gd name="connsiteY3" fmla="*/ 295321 h 295321"/>
                  <a:gd name="connsiteX4" fmla="*/ 0 w 341844"/>
                  <a:gd name="connsiteY4" fmla="*/ 126252 h 2953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1844" h="295321">
                    <a:moveTo>
                      <a:pt x="0" y="126252"/>
                    </a:moveTo>
                    <a:lnTo>
                      <a:pt x="115151" y="0"/>
                    </a:lnTo>
                    <a:lnTo>
                      <a:pt x="341844" y="50006"/>
                    </a:lnTo>
                    <a:lnTo>
                      <a:pt x="143351" y="295321"/>
                    </a:lnTo>
                    <a:lnTo>
                      <a:pt x="0" y="126252"/>
                    </a:lnTo>
                    <a:close/>
                  </a:path>
                </a:pathLst>
              </a:custGeom>
              <a:solidFill>
                <a:srgbClr val="000000">
                  <a:alpha val="50196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16" name="平行四辺形 160">
                <a:extLst>
                  <a:ext uri="{FF2B5EF4-FFF2-40B4-BE49-F238E27FC236}">
                    <a16:creationId xmlns:a16="http://schemas.microsoft.com/office/drawing/2014/main" id="{5B5F9D3D-A898-4FC5-BA94-02F65518A62D}"/>
                  </a:ext>
                </a:extLst>
              </p:cNvPr>
              <p:cNvSpPr/>
              <p:nvPr/>
            </p:nvSpPr>
            <p:spPr>
              <a:xfrm flipH="1">
                <a:off x="5057279" y="5116573"/>
                <a:ext cx="341845" cy="332267"/>
              </a:xfrm>
              <a:custGeom>
                <a:avLst/>
                <a:gdLst>
                  <a:gd name="connsiteX0" fmla="*/ 0 w 375181"/>
                  <a:gd name="connsiteY0" fmla="*/ 202452 h 202452"/>
                  <a:gd name="connsiteX1" fmla="*/ 131819 w 375181"/>
                  <a:gd name="connsiteY1" fmla="*/ 0 h 202452"/>
                  <a:gd name="connsiteX2" fmla="*/ 375181 w 375181"/>
                  <a:gd name="connsiteY2" fmla="*/ 0 h 202452"/>
                  <a:gd name="connsiteX3" fmla="*/ 243362 w 375181"/>
                  <a:gd name="connsiteY3" fmla="*/ 202452 h 202452"/>
                  <a:gd name="connsiteX4" fmla="*/ 0 w 375181"/>
                  <a:gd name="connsiteY4" fmla="*/ 202452 h 202452"/>
                  <a:gd name="connsiteX0" fmla="*/ 0 w 375181"/>
                  <a:gd name="connsiteY0" fmla="*/ 252458 h 252458"/>
                  <a:gd name="connsiteX1" fmla="*/ 148488 w 375181"/>
                  <a:gd name="connsiteY1" fmla="*/ 0 h 252458"/>
                  <a:gd name="connsiteX2" fmla="*/ 375181 w 375181"/>
                  <a:gd name="connsiteY2" fmla="*/ 50006 h 252458"/>
                  <a:gd name="connsiteX3" fmla="*/ 243362 w 375181"/>
                  <a:gd name="connsiteY3" fmla="*/ 252458 h 252458"/>
                  <a:gd name="connsiteX4" fmla="*/ 0 w 375181"/>
                  <a:gd name="connsiteY4" fmla="*/ 252458 h 252458"/>
                  <a:gd name="connsiteX0" fmla="*/ 0 w 341844"/>
                  <a:gd name="connsiteY0" fmla="*/ 126252 h 252458"/>
                  <a:gd name="connsiteX1" fmla="*/ 115151 w 341844"/>
                  <a:gd name="connsiteY1" fmla="*/ 0 h 252458"/>
                  <a:gd name="connsiteX2" fmla="*/ 341844 w 341844"/>
                  <a:gd name="connsiteY2" fmla="*/ 50006 h 252458"/>
                  <a:gd name="connsiteX3" fmla="*/ 210025 w 341844"/>
                  <a:gd name="connsiteY3" fmla="*/ 252458 h 252458"/>
                  <a:gd name="connsiteX4" fmla="*/ 0 w 341844"/>
                  <a:gd name="connsiteY4" fmla="*/ 126252 h 252458"/>
                  <a:gd name="connsiteX0" fmla="*/ 0 w 341844"/>
                  <a:gd name="connsiteY0" fmla="*/ 126252 h 295321"/>
                  <a:gd name="connsiteX1" fmla="*/ 115151 w 341844"/>
                  <a:gd name="connsiteY1" fmla="*/ 0 h 295321"/>
                  <a:gd name="connsiteX2" fmla="*/ 341844 w 341844"/>
                  <a:gd name="connsiteY2" fmla="*/ 50006 h 295321"/>
                  <a:gd name="connsiteX3" fmla="*/ 143351 w 341844"/>
                  <a:gd name="connsiteY3" fmla="*/ 295321 h 295321"/>
                  <a:gd name="connsiteX4" fmla="*/ 0 w 341844"/>
                  <a:gd name="connsiteY4" fmla="*/ 126252 h 2953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1844" h="295321">
                    <a:moveTo>
                      <a:pt x="0" y="126252"/>
                    </a:moveTo>
                    <a:lnTo>
                      <a:pt x="115151" y="0"/>
                    </a:lnTo>
                    <a:lnTo>
                      <a:pt x="341844" y="50006"/>
                    </a:lnTo>
                    <a:lnTo>
                      <a:pt x="143351" y="295321"/>
                    </a:lnTo>
                    <a:lnTo>
                      <a:pt x="0" y="126252"/>
                    </a:lnTo>
                    <a:close/>
                  </a:path>
                </a:pathLst>
              </a:custGeom>
              <a:solidFill>
                <a:srgbClr val="000000">
                  <a:alpha val="50196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17" name="平行四辺形 160">
                <a:extLst>
                  <a:ext uri="{FF2B5EF4-FFF2-40B4-BE49-F238E27FC236}">
                    <a16:creationId xmlns:a16="http://schemas.microsoft.com/office/drawing/2014/main" id="{A1D069C4-091D-4531-B9C9-7EE891EF22F6}"/>
                  </a:ext>
                </a:extLst>
              </p:cNvPr>
              <p:cNvSpPr/>
              <p:nvPr/>
            </p:nvSpPr>
            <p:spPr>
              <a:xfrm>
                <a:off x="4527429" y="5115419"/>
                <a:ext cx="341845" cy="295321"/>
              </a:xfrm>
              <a:custGeom>
                <a:avLst/>
                <a:gdLst>
                  <a:gd name="connsiteX0" fmla="*/ 0 w 375181"/>
                  <a:gd name="connsiteY0" fmla="*/ 202452 h 202452"/>
                  <a:gd name="connsiteX1" fmla="*/ 131819 w 375181"/>
                  <a:gd name="connsiteY1" fmla="*/ 0 h 202452"/>
                  <a:gd name="connsiteX2" fmla="*/ 375181 w 375181"/>
                  <a:gd name="connsiteY2" fmla="*/ 0 h 202452"/>
                  <a:gd name="connsiteX3" fmla="*/ 243362 w 375181"/>
                  <a:gd name="connsiteY3" fmla="*/ 202452 h 202452"/>
                  <a:gd name="connsiteX4" fmla="*/ 0 w 375181"/>
                  <a:gd name="connsiteY4" fmla="*/ 202452 h 202452"/>
                  <a:gd name="connsiteX0" fmla="*/ 0 w 375181"/>
                  <a:gd name="connsiteY0" fmla="*/ 252458 h 252458"/>
                  <a:gd name="connsiteX1" fmla="*/ 148488 w 375181"/>
                  <a:gd name="connsiteY1" fmla="*/ 0 h 252458"/>
                  <a:gd name="connsiteX2" fmla="*/ 375181 w 375181"/>
                  <a:gd name="connsiteY2" fmla="*/ 50006 h 252458"/>
                  <a:gd name="connsiteX3" fmla="*/ 243362 w 375181"/>
                  <a:gd name="connsiteY3" fmla="*/ 252458 h 252458"/>
                  <a:gd name="connsiteX4" fmla="*/ 0 w 375181"/>
                  <a:gd name="connsiteY4" fmla="*/ 252458 h 252458"/>
                  <a:gd name="connsiteX0" fmla="*/ 0 w 341844"/>
                  <a:gd name="connsiteY0" fmla="*/ 126252 h 252458"/>
                  <a:gd name="connsiteX1" fmla="*/ 115151 w 341844"/>
                  <a:gd name="connsiteY1" fmla="*/ 0 h 252458"/>
                  <a:gd name="connsiteX2" fmla="*/ 341844 w 341844"/>
                  <a:gd name="connsiteY2" fmla="*/ 50006 h 252458"/>
                  <a:gd name="connsiteX3" fmla="*/ 210025 w 341844"/>
                  <a:gd name="connsiteY3" fmla="*/ 252458 h 252458"/>
                  <a:gd name="connsiteX4" fmla="*/ 0 w 341844"/>
                  <a:gd name="connsiteY4" fmla="*/ 126252 h 252458"/>
                  <a:gd name="connsiteX0" fmla="*/ 0 w 341844"/>
                  <a:gd name="connsiteY0" fmla="*/ 126252 h 295321"/>
                  <a:gd name="connsiteX1" fmla="*/ 115151 w 341844"/>
                  <a:gd name="connsiteY1" fmla="*/ 0 h 295321"/>
                  <a:gd name="connsiteX2" fmla="*/ 341844 w 341844"/>
                  <a:gd name="connsiteY2" fmla="*/ 50006 h 295321"/>
                  <a:gd name="connsiteX3" fmla="*/ 143351 w 341844"/>
                  <a:gd name="connsiteY3" fmla="*/ 295321 h 295321"/>
                  <a:gd name="connsiteX4" fmla="*/ 0 w 341844"/>
                  <a:gd name="connsiteY4" fmla="*/ 126252 h 2953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1844" h="295321">
                    <a:moveTo>
                      <a:pt x="0" y="126252"/>
                    </a:moveTo>
                    <a:lnTo>
                      <a:pt x="115151" y="0"/>
                    </a:lnTo>
                    <a:lnTo>
                      <a:pt x="341844" y="50006"/>
                    </a:lnTo>
                    <a:lnTo>
                      <a:pt x="143351" y="295321"/>
                    </a:lnTo>
                    <a:lnTo>
                      <a:pt x="0" y="126252"/>
                    </a:lnTo>
                    <a:close/>
                  </a:path>
                </a:pathLst>
              </a:custGeom>
              <a:pattFill prst="dkVert">
                <a:fgClr>
                  <a:schemeClr val="accent5">
                    <a:lumMod val="60000"/>
                    <a:lumOff val="40000"/>
                  </a:schemeClr>
                </a:fgClr>
                <a:bgClr>
                  <a:schemeClr val="accent5">
                    <a:lumMod val="50000"/>
                  </a:scheme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18" name="平行四辺形 160">
                <a:extLst>
                  <a:ext uri="{FF2B5EF4-FFF2-40B4-BE49-F238E27FC236}">
                    <a16:creationId xmlns:a16="http://schemas.microsoft.com/office/drawing/2014/main" id="{53A4CA84-4BDA-4CC7-B0B3-388F52F8B9E3}"/>
                  </a:ext>
                </a:extLst>
              </p:cNvPr>
              <p:cNvSpPr/>
              <p:nvPr/>
            </p:nvSpPr>
            <p:spPr>
              <a:xfrm flipH="1">
                <a:off x="5057280" y="5115419"/>
                <a:ext cx="341845" cy="295321"/>
              </a:xfrm>
              <a:custGeom>
                <a:avLst/>
                <a:gdLst>
                  <a:gd name="connsiteX0" fmla="*/ 0 w 375181"/>
                  <a:gd name="connsiteY0" fmla="*/ 202452 h 202452"/>
                  <a:gd name="connsiteX1" fmla="*/ 131819 w 375181"/>
                  <a:gd name="connsiteY1" fmla="*/ 0 h 202452"/>
                  <a:gd name="connsiteX2" fmla="*/ 375181 w 375181"/>
                  <a:gd name="connsiteY2" fmla="*/ 0 h 202452"/>
                  <a:gd name="connsiteX3" fmla="*/ 243362 w 375181"/>
                  <a:gd name="connsiteY3" fmla="*/ 202452 h 202452"/>
                  <a:gd name="connsiteX4" fmla="*/ 0 w 375181"/>
                  <a:gd name="connsiteY4" fmla="*/ 202452 h 202452"/>
                  <a:gd name="connsiteX0" fmla="*/ 0 w 375181"/>
                  <a:gd name="connsiteY0" fmla="*/ 252458 h 252458"/>
                  <a:gd name="connsiteX1" fmla="*/ 148488 w 375181"/>
                  <a:gd name="connsiteY1" fmla="*/ 0 h 252458"/>
                  <a:gd name="connsiteX2" fmla="*/ 375181 w 375181"/>
                  <a:gd name="connsiteY2" fmla="*/ 50006 h 252458"/>
                  <a:gd name="connsiteX3" fmla="*/ 243362 w 375181"/>
                  <a:gd name="connsiteY3" fmla="*/ 252458 h 252458"/>
                  <a:gd name="connsiteX4" fmla="*/ 0 w 375181"/>
                  <a:gd name="connsiteY4" fmla="*/ 252458 h 252458"/>
                  <a:gd name="connsiteX0" fmla="*/ 0 w 341844"/>
                  <a:gd name="connsiteY0" fmla="*/ 126252 h 252458"/>
                  <a:gd name="connsiteX1" fmla="*/ 115151 w 341844"/>
                  <a:gd name="connsiteY1" fmla="*/ 0 h 252458"/>
                  <a:gd name="connsiteX2" fmla="*/ 341844 w 341844"/>
                  <a:gd name="connsiteY2" fmla="*/ 50006 h 252458"/>
                  <a:gd name="connsiteX3" fmla="*/ 210025 w 341844"/>
                  <a:gd name="connsiteY3" fmla="*/ 252458 h 252458"/>
                  <a:gd name="connsiteX4" fmla="*/ 0 w 341844"/>
                  <a:gd name="connsiteY4" fmla="*/ 126252 h 252458"/>
                  <a:gd name="connsiteX0" fmla="*/ 0 w 341844"/>
                  <a:gd name="connsiteY0" fmla="*/ 126252 h 295321"/>
                  <a:gd name="connsiteX1" fmla="*/ 115151 w 341844"/>
                  <a:gd name="connsiteY1" fmla="*/ 0 h 295321"/>
                  <a:gd name="connsiteX2" fmla="*/ 341844 w 341844"/>
                  <a:gd name="connsiteY2" fmla="*/ 50006 h 295321"/>
                  <a:gd name="connsiteX3" fmla="*/ 143351 w 341844"/>
                  <a:gd name="connsiteY3" fmla="*/ 295321 h 295321"/>
                  <a:gd name="connsiteX4" fmla="*/ 0 w 341844"/>
                  <a:gd name="connsiteY4" fmla="*/ 126252 h 2953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1844" h="295321">
                    <a:moveTo>
                      <a:pt x="0" y="126252"/>
                    </a:moveTo>
                    <a:lnTo>
                      <a:pt x="115151" y="0"/>
                    </a:lnTo>
                    <a:lnTo>
                      <a:pt x="341844" y="50006"/>
                    </a:lnTo>
                    <a:lnTo>
                      <a:pt x="143351" y="295321"/>
                    </a:lnTo>
                    <a:lnTo>
                      <a:pt x="0" y="126252"/>
                    </a:lnTo>
                    <a:close/>
                  </a:path>
                </a:pathLst>
              </a:custGeom>
              <a:pattFill prst="dkVert">
                <a:fgClr>
                  <a:schemeClr val="accent5">
                    <a:lumMod val="60000"/>
                    <a:lumOff val="40000"/>
                  </a:schemeClr>
                </a:fgClr>
                <a:bgClr>
                  <a:schemeClr val="accent5">
                    <a:lumMod val="50000"/>
                  </a:scheme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438" name="グループ化 437">
                <a:extLst>
                  <a:ext uri="{FF2B5EF4-FFF2-40B4-BE49-F238E27FC236}">
                    <a16:creationId xmlns:a16="http://schemas.microsoft.com/office/drawing/2014/main" id="{BA3ECCFA-3BAA-410D-993D-A672F9279EE9}"/>
                  </a:ext>
                </a:extLst>
              </p:cNvPr>
              <p:cNvGrpSpPr/>
              <p:nvPr/>
            </p:nvGrpSpPr>
            <p:grpSpPr>
              <a:xfrm>
                <a:off x="4266017" y="3659640"/>
                <a:ext cx="1397778" cy="1418097"/>
                <a:chOff x="1231122" y="2121256"/>
                <a:chExt cx="1397778" cy="1418097"/>
              </a:xfrm>
            </p:grpSpPr>
            <p:sp>
              <p:nvSpPr>
                <p:cNvPr id="439" name="フリーフォーム: 図形 438">
                  <a:extLst>
                    <a:ext uri="{FF2B5EF4-FFF2-40B4-BE49-F238E27FC236}">
                      <a16:creationId xmlns:a16="http://schemas.microsoft.com/office/drawing/2014/main" id="{3647D870-A9A5-46F3-AB9E-112073B2FA59}"/>
                    </a:ext>
                  </a:extLst>
                </p:cNvPr>
                <p:cNvSpPr/>
                <p:nvPr/>
              </p:nvSpPr>
              <p:spPr>
                <a:xfrm>
                  <a:off x="1231122" y="2121256"/>
                  <a:ext cx="1397778" cy="848304"/>
                </a:xfrm>
                <a:custGeom>
                  <a:avLst/>
                  <a:gdLst>
                    <a:gd name="connsiteX0" fmla="*/ 698889 w 1397778"/>
                    <a:gd name="connsiteY0" fmla="*/ 0 h 895789"/>
                    <a:gd name="connsiteX1" fmla="*/ 776922 w 1397778"/>
                    <a:gd name="connsiteY1" fmla="*/ 97106 h 895789"/>
                    <a:gd name="connsiteX2" fmla="*/ 879775 w 1397778"/>
                    <a:gd name="connsiteY2" fmla="*/ 21777 h 895789"/>
                    <a:gd name="connsiteX3" fmla="*/ 927661 w 1397778"/>
                    <a:gd name="connsiteY3" fmla="*/ 134040 h 895789"/>
                    <a:gd name="connsiteX4" fmla="*/ 1048334 w 1397778"/>
                    <a:gd name="connsiteY4" fmla="*/ 85623 h 895789"/>
                    <a:gd name="connsiteX5" fmla="*/ 1062815 w 1397778"/>
                    <a:gd name="connsiteY5" fmla="*/ 205397 h 895789"/>
                    <a:gd name="connsiteX6" fmla="*/ 1193078 w 1397778"/>
                    <a:gd name="connsiteY6" fmla="*/ 187189 h 895789"/>
                    <a:gd name="connsiteX7" fmla="*/ 1173166 w 1397778"/>
                    <a:gd name="connsiteY7" fmla="*/ 306308 h 895789"/>
                    <a:gd name="connsiteX8" fmla="*/ 1304145 w 1397778"/>
                    <a:gd name="connsiteY8" fmla="*/ 319551 h 895789"/>
                    <a:gd name="connsiteX9" fmla="*/ 1251199 w 1397778"/>
                    <a:gd name="connsiteY9" fmla="*/ 429900 h 895789"/>
                    <a:gd name="connsiteX10" fmla="*/ 1373964 w 1397778"/>
                    <a:gd name="connsiteY10" fmla="*/ 473690 h 895789"/>
                    <a:gd name="connsiteX11" fmla="*/ 1291587 w 1397778"/>
                    <a:gd name="connsiteY11" fmla="*/ 567745 h 895789"/>
                    <a:gd name="connsiteX12" fmla="*/ 1397778 w 1397778"/>
                    <a:gd name="connsiteY12" fmla="*/ 639102 h 895789"/>
                    <a:gd name="connsiteX13" fmla="*/ 1291587 w 1397778"/>
                    <a:gd name="connsiteY13" fmla="*/ 710459 h 895789"/>
                    <a:gd name="connsiteX14" fmla="*/ 1373964 w 1397778"/>
                    <a:gd name="connsiteY14" fmla="*/ 804514 h 895789"/>
                    <a:gd name="connsiteX15" fmla="*/ 1251199 w 1397778"/>
                    <a:gd name="connsiteY15" fmla="*/ 848304 h 895789"/>
                    <a:gd name="connsiteX16" fmla="*/ 1273983 w 1397778"/>
                    <a:gd name="connsiteY16" fmla="*/ 895789 h 895789"/>
                    <a:gd name="connsiteX17" fmla="*/ 123796 w 1397778"/>
                    <a:gd name="connsiteY17" fmla="*/ 895789 h 895789"/>
                    <a:gd name="connsiteX18" fmla="*/ 146579 w 1397778"/>
                    <a:gd name="connsiteY18" fmla="*/ 848304 h 895789"/>
                    <a:gd name="connsiteX19" fmla="*/ 23814 w 1397778"/>
                    <a:gd name="connsiteY19" fmla="*/ 804514 h 895789"/>
                    <a:gd name="connsiteX20" fmla="*/ 106191 w 1397778"/>
                    <a:gd name="connsiteY20" fmla="*/ 710459 h 895789"/>
                    <a:gd name="connsiteX21" fmla="*/ 0 w 1397778"/>
                    <a:gd name="connsiteY21" fmla="*/ 639102 h 895789"/>
                    <a:gd name="connsiteX22" fmla="*/ 106191 w 1397778"/>
                    <a:gd name="connsiteY22" fmla="*/ 567745 h 895789"/>
                    <a:gd name="connsiteX23" fmla="*/ 23814 w 1397778"/>
                    <a:gd name="connsiteY23" fmla="*/ 473690 h 895789"/>
                    <a:gd name="connsiteX24" fmla="*/ 146579 w 1397778"/>
                    <a:gd name="connsiteY24" fmla="*/ 429900 h 895789"/>
                    <a:gd name="connsiteX25" fmla="*/ 93633 w 1397778"/>
                    <a:gd name="connsiteY25" fmla="*/ 319551 h 895789"/>
                    <a:gd name="connsiteX26" fmla="*/ 224612 w 1397778"/>
                    <a:gd name="connsiteY26" fmla="*/ 306308 h 895789"/>
                    <a:gd name="connsiteX27" fmla="*/ 204700 w 1397778"/>
                    <a:gd name="connsiteY27" fmla="*/ 187189 h 895789"/>
                    <a:gd name="connsiteX28" fmla="*/ 334963 w 1397778"/>
                    <a:gd name="connsiteY28" fmla="*/ 205397 h 895789"/>
                    <a:gd name="connsiteX29" fmla="*/ 349445 w 1397778"/>
                    <a:gd name="connsiteY29" fmla="*/ 85623 h 895789"/>
                    <a:gd name="connsiteX30" fmla="*/ 470117 w 1397778"/>
                    <a:gd name="connsiteY30" fmla="*/ 134040 h 895789"/>
                    <a:gd name="connsiteX31" fmla="*/ 518003 w 1397778"/>
                    <a:gd name="connsiteY31" fmla="*/ 21777 h 895789"/>
                    <a:gd name="connsiteX32" fmla="*/ 620856 w 1397778"/>
                    <a:gd name="connsiteY32" fmla="*/ 97106 h 895789"/>
                    <a:gd name="connsiteX0" fmla="*/ 698889 w 1397778"/>
                    <a:gd name="connsiteY0" fmla="*/ 0 h 895789"/>
                    <a:gd name="connsiteX1" fmla="*/ 776922 w 1397778"/>
                    <a:gd name="connsiteY1" fmla="*/ 97106 h 895789"/>
                    <a:gd name="connsiteX2" fmla="*/ 879775 w 1397778"/>
                    <a:gd name="connsiteY2" fmla="*/ 21777 h 895789"/>
                    <a:gd name="connsiteX3" fmla="*/ 927661 w 1397778"/>
                    <a:gd name="connsiteY3" fmla="*/ 134040 h 895789"/>
                    <a:gd name="connsiteX4" fmla="*/ 1048334 w 1397778"/>
                    <a:gd name="connsiteY4" fmla="*/ 85623 h 895789"/>
                    <a:gd name="connsiteX5" fmla="*/ 1062815 w 1397778"/>
                    <a:gd name="connsiteY5" fmla="*/ 205397 h 895789"/>
                    <a:gd name="connsiteX6" fmla="*/ 1193078 w 1397778"/>
                    <a:gd name="connsiteY6" fmla="*/ 187189 h 895789"/>
                    <a:gd name="connsiteX7" fmla="*/ 1173166 w 1397778"/>
                    <a:gd name="connsiteY7" fmla="*/ 306308 h 895789"/>
                    <a:gd name="connsiteX8" fmla="*/ 1304145 w 1397778"/>
                    <a:gd name="connsiteY8" fmla="*/ 319551 h 895789"/>
                    <a:gd name="connsiteX9" fmla="*/ 1251199 w 1397778"/>
                    <a:gd name="connsiteY9" fmla="*/ 429900 h 895789"/>
                    <a:gd name="connsiteX10" fmla="*/ 1373964 w 1397778"/>
                    <a:gd name="connsiteY10" fmla="*/ 473690 h 895789"/>
                    <a:gd name="connsiteX11" fmla="*/ 1291587 w 1397778"/>
                    <a:gd name="connsiteY11" fmla="*/ 567745 h 895789"/>
                    <a:gd name="connsiteX12" fmla="*/ 1397778 w 1397778"/>
                    <a:gd name="connsiteY12" fmla="*/ 639102 h 895789"/>
                    <a:gd name="connsiteX13" fmla="*/ 1291587 w 1397778"/>
                    <a:gd name="connsiteY13" fmla="*/ 710459 h 895789"/>
                    <a:gd name="connsiteX14" fmla="*/ 1373964 w 1397778"/>
                    <a:gd name="connsiteY14" fmla="*/ 804514 h 895789"/>
                    <a:gd name="connsiteX15" fmla="*/ 1251199 w 1397778"/>
                    <a:gd name="connsiteY15" fmla="*/ 848304 h 895789"/>
                    <a:gd name="connsiteX16" fmla="*/ 1273983 w 1397778"/>
                    <a:gd name="connsiteY16" fmla="*/ 895789 h 895789"/>
                    <a:gd name="connsiteX17" fmla="*/ 146579 w 1397778"/>
                    <a:gd name="connsiteY17" fmla="*/ 848304 h 895789"/>
                    <a:gd name="connsiteX18" fmla="*/ 23814 w 1397778"/>
                    <a:gd name="connsiteY18" fmla="*/ 804514 h 895789"/>
                    <a:gd name="connsiteX19" fmla="*/ 106191 w 1397778"/>
                    <a:gd name="connsiteY19" fmla="*/ 710459 h 895789"/>
                    <a:gd name="connsiteX20" fmla="*/ 0 w 1397778"/>
                    <a:gd name="connsiteY20" fmla="*/ 639102 h 895789"/>
                    <a:gd name="connsiteX21" fmla="*/ 106191 w 1397778"/>
                    <a:gd name="connsiteY21" fmla="*/ 567745 h 895789"/>
                    <a:gd name="connsiteX22" fmla="*/ 23814 w 1397778"/>
                    <a:gd name="connsiteY22" fmla="*/ 473690 h 895789"/>
                    <a:gd name="connsiteX23" fmla="*/ 146579 w 1397778"/>
                    <a:gd name="connsiteY23" fmla="*/ 429900 h 895789"/>
                    <a:gd name="connsiteX24" fmla="*/ 93633 w 1397778"/>
                    <a:gd name="connsiteY24" fmla="*/ 319551 h 895789"/>
                    <a:gd name="connsiteX25" fmla="*/ 224612 w 1397778"/>
                    <a:gd name="connsiteY25" fmla="*/ 306308 h 895789"/>
                    <a:gd name="connsiteX26" fmla="*/ 204700 w 1397778"/>
                    <a:gd name="connsiteY26" fmla="*/ 187189 h 895789"/>
                    <a:gd name="connsiteX27" fmla="*/ 334963 w 1397778"/>
                    <a:gd name="connsiteY27" fmla="*/ 205397 h 895789"/>
                    <a:gd name="connsiteX28" fmla="*/ 349445 w 1397778"/>
                    <a:gd name="connsiteY28" fmla="*/ 85623 h 895789"/>
                    <a:gd name="connsiteX29" fmla="*/ 470117 w 1397778"/>
                    <a:gd name="connsiteY29" fmla="*/ 134040 h 895789"/>
                    <a:gd name="connsiteX30" fmla="*/ 518003 w 1397778"/>
                    <a:gd name="connsiteY30" fmla="*/ 21777 h 895789"/>
                    <a:gd name="connsiteX31" fmla="*/ 620856 w 1397778"/>
                    <a:gd name="connsiteY31" fmla="*/ 97106 h 895789"/>
                    <a:gd name="connsiteX32" fmla="*/ 698889 w 1397778"/>
                    <a:gd name="connsiteY32" fmla="*/ 0 h 895789"/>
                    <a:gd name="connsiteX0" fmla="*/ 698889 w 1397778"/>
                    <a:gd name="connsiteY0" fmla="*/ 0 h 848304"/>
                    <a:gd name="connsiteX1" fmla="*/ 776922 w 1397778"/>
                    <a:gd name="connsiteY1" fmla="*/ 97106 h 848304"/>
                    <a:gd name="connsiteX2" fmla="*/ 879775 w 1397778"/>
                    <a:gd name="connsiteY2" fmla="*/ 21777 h 848304"/>
                    <a:gd name="connsiteX3" fmla="*/ 927661 w 1397778"/>
                    <a:gd name="connsiteY3" fmla="*/ 134040 h 848304"/>
                    <a:gd name="connsiteX4" fmla="*/ 1048334 w 1397778"/>
                    <a:gd name="connsiteY4" fmla="*/ 85623 h 848304"/>
                    <a:gd name="connsiteX5" fmla="*/ 1062815 w 1397778"/>
                    <a:gd name="connsiteY5" fmla="*/ 205397 h 848304"/>
                    <a:gd name="connsiteX6" fmla="*/ 1193078 w 1397778"/>
                    <a:gd name="connsiteY6" fmla="*/ 187189 h 848304"/>
                    <a:gd name="connsiteX7" fmla="*/ 1173166 w 1397778"/>
                    <a:gd name="connsiteY7" fmla="*/ 306308 h 848304"/>
                    <a:gd name="connsiteX8" fmla="*/ 1304145 w 1397778"/>
                    <a:gd name="connsiteY8" fmla="*/ 319551 h 848304"/>
                    <a:gd name="connsiteX9" fmla="*/ 1251199 w 1397778"/>
                    <a:gd name="connsiteY9" fmla="*/ 429900 h 848304"/>
                    <a:gd name="connsiteX10" fmla="*/ 1373964 w 1397778"/>
                    <a:gd name="connsiteY10" fmla="*/ 473690 h 848304"/>
                    <a:gd name="connsiteX11" fmla="*/ 1291587 w 1397778"/>
                    <a:gd name="connsiteY11" fmla="*/ 567745 h 848304"/>
                    <a:gd name="connsiteX12" fmla="*/ 1397778 w 1397778"/>
                    <a:gd name="connsiteY12" fmla="*/ 639102 h 848304"/>
                    <a:gd name="connsiteX13" fmla="*/ 1291587 w 1397778"/>
                    <a:gd name="connsiteY13" fmla="*/ 710459 h 848304"/>
                    <a:gd name="connsiteX14" fmla="*/ 1373964 w 1397778"/>
                    <a:gd name="connsiteY14" fmla="*/ 804514 h 848304"/>
                    <a:gd name="connsiteX15" fmla="*/ 1251199 w 1397778"/>
                    <a:gd name="connsiteY15" fmla="*/ 848304 h 848304"/>
                    <a:gd name="connsiteX16" fmla="*/ 146579 w 1397778"/>
                    <a:gd name="connsiteY16" fmla="*/ 848304 h 848304"/>
                    <a:gd name="connsiteX17" fmla="*/ 23814 w 1397778"/>
                    <a:gd name="connsiteY17" fmla="*/ 804514 h 848304"/>
                    <a:gd name="connsiteX18" fmla="*/ 106191 w 1397778"/>
                    <a:gd name="connsiteY18" fmla="*/ 710459 h 848304"/>
                    <a:gd name="connsiteX19" fmla="*/ 0 w 1397778"/>
                    <a:gd name="connsiteY19" fmla="*/ 639102 h 848304"/>
                    <a:gd name="connsiteX20" fmla="*/ 106191 w 1397778"/>
                    <a:gd name="connsiteY20" fmla="*/ 567745 h 848304"/>
                    <a:gd name="connsiteX21" fmla="*/ 23814 w 1397778"/>
                    <a:gd name="connsiteY21" fmla="*/ 473690 h 848304"/>
                    <a:gd name="connsiteX22" fmla="*/ 146579 w 1397778"/>
                    <a:gd name="connsiteY22" fmla="*/ 429900 h 848304"/>
                    <a:gd name="connsiteX23" fmla="*/ 93633 w 1397778"/>
                    <a:gd name="connsiteY23" fmla="*/ 319551 h 848304"/>
                    <a:gd name="connsiteX24" fmla="*/ 224612 w 1397778"/>
                    <a:gd name="connsiteY24" fmla="*/ 306308 h 848304"/>
                    <a:gd name="connsiteX25" fmla="*/ 204700 w 1397778"/>
                    <a:gd name="connsiteY25" fmla="*/ 187189 h 848304"/>
                    <a:gd name="connsiteX26" fmla="*/ 334963 w 1397778"/>
                    <a:gd name="connsiteY26" fmla="*/ 205397 h 848304"/>
                    <a:gd name="connsiteX27" fmla="*/ 349445 w 1397778"/>
                    <a:gd name="connsiteY27" fmla="*/ 85623 h 848304"/>
                    <a:gd name="connsiteX28" fmla="*/ 470117 w 1397778"/>
                    <a:gd name="connsiteY28" fmla="*/ 134040 h 848304"/>
                    <a:gd name="connsiteX29" fmla="*/ 518003 w 1397778"/>
                    <a:gd name="connsiteY29" fmla="*/ 21777 h 848304"/>
                    <a:gd name="connsiteX30" fmla="*/ 620856 w 1397778"/>
                    <a:gd name="connsiteY30" fmla="*/ 97106 h 848304"/>
                    <a:gd name="connsiteX31" fmla="*/ 698889 w 1397778"/>
                    <a:gd name="connsiteY31" fmla="*/ 0 h 8483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1397778" h="848304">
                      <a:moveTo>
                        <a:pt x="698889" y="0"/>
                      </a:moveTo>
                      <a:lnTo>
                        <a:pt x="776922" y="97106"/>
                      </a:lnTo>
                      <a:lnTo>
                        <a:pt x="879775" y="21777"/>
                      </a:lnTo>
                      <a:lnTo>
                        <a:pt x="927661" y="134040"/>
                      </a:lnTo>
                      <a:lnTo>
                        <a:pt x="1048334" y="85623"/>
                      </a:lnTo>
                      <a:lnTo>
                        <a:pt x="1062815" y="205397"/>
                      </a:lnTo>
                      <a:lnTo>
                        <a:pt x="1193078" y="187189"/>
                      </a:lnTo>
                      <a:lnTo>
                        <a:pt x="1173166" y="306308"/>
                      </a:lnTo>
                      <a:lnTo>
                        <a:pt x="1304145" y="319551"/>
                      </a:lnTo>
                      <a:lnTo>
                        <a:pt x="1251199" y="429900"/>
                      </a:lnTo>
                      <a:lnTo>
                        <a:pt x="1373964" y="473690"/>
                      </a:lnTo>
                      <a:lnTo>
                        <a:pt x="1291587" y="567745"/>
                      </a:lnTo>
                      <a:lnTo>
                        <a:pt x="1397778" y="639102"/>
                      </a:lnTo>
                      <a:lnTo>
                        <a:pt x="1291587" y="710459"/>
                      </a:lnTo>
                      <a:lnTo>
                        <a:pt x="1373964" y="804514"/>
                      </a:lnTo>
                      <a:lnTo>
                        <a:pt x="1251199" y="848304"/>
                      </a:lnTo>
                      <a:lnTo>
                        <a:pt x="146579" y="848304"/>
                      </a:lnTo>
                      <a:lnTo>
                        <a:pt x="23814" y="804514"/>
                      </a:lnTo>
                      <a:lnTo>
                        <a:pt x="106191" y="710459"/>
                      </a:lnTo>
                      <a:lnTo>
                        <a:pt x="0" y="639102"/>
                      </a:lnTo>
                      <a:lnTo>
                        <a:pt x="106191" y="567745"/>
                      </a:lnTo>
                      <a:lnTo>
                        <a:pt x="23814" y="473690"/>
                      </a:lnTo>
                      <a:lnTo>
                        <a:pt x="146579" y="429900"/>
                      </a:lnTo>
                      <a:lnTo>
                        <a:pt x="93633" y="319551"/>
                      </a:lnTo>
                      <a:lnTo>
                        <a:pt x="224612" y="306308"/>
                      </a:lnTo>
                      <a:lnTo>
                        <a:pt x="204700" y="187189"/>
                      </a:lnTo>
                      <a:lnTo>
                        <a:pt x="334963" y="205397"/>
                      </a:lnTo>
                      <a:lnTo>
                        <a:pt x="349445" y="85623"/>
                      </a:lnTo>
                      <a:lnTo>
                        <a:pt x="470117" y="134040"/>
                      </a:lnTo>
                      <a:lnTo>
                        <a:pt x="518003" y="21777"/>
                      </a:lnTo>
                      <a:lnTo>
                        <a:pt x="620856" y="97106"/>
                      </a:lnTo>
                      <a:lnTo>
                        <a:pt x="698889" y="0"/>
                      </a:ln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440" name="グループ化 439">
                  <a:extLst>
                    <a:ext uri="{FF2B5EF4-FFF2-40B4-BE49-F238E27FC236}">
                      <a16:creationId xmlns:a16="http://schemas.microsoft.com/office/drawing/2014/main" id="{FDC0D575-D849-4AA9-B774-30ED2067EFA3}"/>
                    </a:ext>
                  </a:extLst>
                </p:cNvPr>
                <p:cNvGrpSpPr/>
                <p:nvPr/>
              </p:nvGrpSpPr>
              <p:grpSpPr>
                <a:xfrm>
                  <a:off x="1297904" y="2379247"/>
                  <a:ext cx="1277659" cy="1160106"/>
                  <a:chOff x="2791855" y="2017486"/>
                  <a:chExt cx="1150919" cy="1045028"/>
                </a:xfrm>
                <a:solidFill>
                  <a:srgbClr val="FFCC99"/>
                </a:solidFill>
              </p:grpSpPr>
              <p:grpSp>
                <p:nvGrpSpPr>
                  <p:cNvPr id="449" name="グループ化 448">
                    <a:extLst>
                      <a:ext uri="{FF2B5EF4-FFF2-40B4-BE49-F238E27FC236}">
                        <a16:creationId xmlns:a16="http://schemas.microsoft.com/office/drawing/2014/main" id="{39F29C47-9E51-4F0D-9BA4-1BBE768985D6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454" name="円/楕円 489">
                      <a:extLst>
                        <a:ext uri="{FF2B5EF4-FFF2-40B4-BE49-F238E27FC236}">
                          <a16:creationId xmlns:a16="http://schemas.microsoft.com/office/drawing/2014/main" id="{E6A59813-CDFC-41CE-829E-242134AB217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rgbClr val="FF7C8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455" name="円/楕円 490">
                      <a:extLst>
                        <a:ext uri="{FF2B5EF4-FFF2-40B4-BE49-F238E27FC236}">
                          <a16:creationId xmlns:a16="http://schemas.microsoft.com/office/drawing/2014/main" id="{241720BB-8668-4BEC-A5B9-FC5312E4237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505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450" name="グループ化 449">
                    <a:extLst>
                      <a:ext uri="{FF2B5EF4-FFF2-40B4-BE49-F238E27FC236}">
                        <a16:creationId xmlns:a16="http://schemas.microsoft.com/office/drawing/2014/main" id="{1462F2E0-2CC0-4D32-8B02-F2A3DC82B5D7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452" name="円/楕円 487">
                      <a:extLst>
                        <a:ext uri="{FF2B5EF4-FFF2-40B4-BE49-F238E27FC236}">
                          <a16:creationId xmlns:a16="http://schemas.microsoft.com/office/drawing/2014/main" id="{0C1FAC5D-F32A-43E8-B6DE-0B10BCC41EC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rgbClr val="FF7C8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453" name="円/楕円 488">
                      <a:extLst>
                        <a:ext uri="{FF2B5EF4-FFF2-40B4-BE49-F238E27FC236}">
                          <a16:creationId xmlns:a16="http://schemas.microsoft.com/office/drawing/2014/main" id="{2F339F1B-46C4-432F-AA80-A17C80B0117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505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451" name="円/楕円 486">
                    <a:extLst>
                      <a:ext uri="{FF2B5EF4-FFF2-40B4-BE49-F238E27FC236}">
                        <a16:creationId xmlns:a16="http://schemas.microsoft.com/office/drawing/2014/main" id="{1B52E73B-544F-4F8F-A741-DD6F1D65B8EA}"/>
                      </a:ext>
                    </a:extLst>
                  </p:cNvPr>
                  <p:cNvSpPr/>
                  <p:nvPr/>
                </p:nvSpPr>
                <p:spPr>
                  <a:xfrm>
                    <a:off x="2902857" y="2017486"/>
                    <a:ext cx="928914" cy="1045028"/>
                  </a:xfrm>
                  <a:prstGeom prst="ellipse">
                    <a:avLst/>
                  </a:prstGeom>
                  <a:solidFill>
                    <a:srgbClr val="FF7C8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445" name="グループ化 444">
                  <a:extLst>
                    <a:ext uri="{FF2B5EF4-FFF2-40B4-BE49-F238E27FC236}">
                      <a16:creationId xmlns:a16="http://schemas.microsoft.com/office/drawing/2014/main" id="{92ECDAE7-AC9A-43A3-8A31-E8608C414909}"/>
                    </a:ext>
                  </a:extLst>
                </p:cNvPr>
                <p:cNvGrpSpPr/>
                <p:nvPr/>
              </p:nvGrpSpPr>
              <p:grpSpPr>
                <a:xfrm>
                  <a:off x="1819207" y="3040652"/>
                  <a:ext cx="240026" cy="203430"/>
                  <a:chOff x="7084627" y="3040652"/>
                  <a:chExt cx="240026" cy="203430"/>
                </a:xfrm>
                <a:solidFill>
                  <a:schemeClr val="accent2">
                    <a:lumMod val="75000"/>
                  </a:schemeClr>
                </a:solidFill>
              </p:grpSpPr>
              <p:sp>
                <p:nvSpPr>
                  <p:cNvPr id="447" name="円/楕円 662">
                    <a:extLst>
                      <a:ext uri="{FF2B5EF4-FFF2-40B4-BE49-F238E27FC236}">
                        <a16:creationId xmlns:a16="http://schemas.microsoft.com/office/drawing/2014/main" id="{688027FA-3119-4C44-934D-DB1C93DAC384}"/>
                      </a:ext>
                    </a:extLst>
                  </p:cNvPr>
                  <p:cNvSpPr/>
                  <p:nvPr/>
                </p:nvSpPr>
                <p:spPr>
                  <a:xfrm>
                    <a:off x="7084627" y="3102163"/>
                    <a:ext cx="240026" cy="125443"/>
                  </a:xfrm>
                  <a:custGeom>
                    <a:avLst/>
                    <a:gdLst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96853 h 160368"/>
                      <a:gd name="connsiteX1" fmla="*/ 115251 w 240026"/>
                      <a:gd name="connsiteY1" fmla="*/ 0 h 160368"/>
                      <a:gd name="connsiteX2" fmla="*/ 240026 w 240026"/>
                      <a:gd name="connsiteY2" fmla="*/ 96853 h 160368"/>
                      <a:gd name="connsiteX3" fmla="*/ 120013 w 240026"/>
                      <a:gd name="connsiteY3" fmla="*/ 160368 h 160368"/>
                      <a:gd name="connsiteX4" fmla="*/ 0 w 240026"/>
                      <a:gd name="connsiteY4" fmla="*/ 96853 h 160368"/>
                      <a:gd name="connsiteX0" fmla="*/ 0 w 240026"/>
                      <a:gd name="connsiteY0" fmla="*/ 96853 h 160368"/>
                      <a:gd name="connsiteX1" fmla="*/ 115251 w 240026"/>
                      <a:gd name="connsiteY1" fmla="*/ 0 h 160368"/>
                      <a:gd name="connsiteX2" fmla="*/ 240026 w 240026"/>
                      <a:gd name="connsiteY2" fmla="*/ 96853 h 160368"/>
                      <a:gd name="connsiteX3" fmla="*/ 120013 w 240026"/>
                      <a:gd name="connsiteY3" fmla="*/ 160368 h 160368"/>
                      <a:gd name="connsiteX4" fmla="*/ 0 w 240026"/>
                      <a:gd name="connsiteY4" fmla="*/ 96853 h 160368"/>
                      <a:gd name="connsiteX0" fmla="*/ 0 w 240026"/>
                      <a:gd name="connsiteY0" fmla="*/ 96853 h 160451"/>
                      <a:gd name="connsiteX1" fmla="*/ 115251 w 240026"/>
                      <a:gd name="connsiteY1" fmla="*/ 0 h 160451"/>
                      <a:gd name="connsiteX2" fmla="*/ 240026 w 240026"/>
                      <a:gd name="connsiteY2" fmla="*/ 96853 h 160451"/>
                      <a:gd name="connsiteX3" fmla="*/ 120013 w 240026"/>
                      <a:gd name="connsiteY3" fmla="*/ 160368 h 160451"/>
                      <a:gd name="connsiteX4" fmla="*/ 0 w 240026"/>
                      <a:gd name="connsiteY4" fmla="*/ 96853 h 16045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40026" h="160451">
                        <a:moveTo>
                          <a:pt x="0" y="96853"/>
                        </a:moveTo>
                        <a:cubicBezTo>
                          <a:pt x="0" y="37409"/>
                          <a:pt x="48970" y="0"/>
                          <a:pt x="115251" y="0"/>
                        </a:cubicBezTo>
                        <a:cubicBezTo>
                          <a:pt x="181532" y="0"/>
                          <a:pt x="240026" y="28271"/>
                          <a:pt x="240026" y="96853"/>
                        </a:cubicBezTo>
                        <a:cubicBezTo>
                          <a:pt x="240026" y="165435"/>
                          <a:pt x="186294" y="160368"/>
                          <a:pt x="120013" y="160368"/>
                        </a:cubicBezTo>
                        <a:cubicBezTo>
                          <a:pt x="53732" y="160368"/>
                          <a:pt x="0" y="156297"/>
                          <a:pt x="0" y="96853"/>
                        </a:cubicBezTo>
                        <a:close/>
                      </a:path>
                    </a:pathLst>
                  </a:cu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448" name="フリーフォーム: 図形 447">
                    <a:extLst>
                      <a:ext uri="{FF2B5EF4-FFF2-40B4-BE49-F238E27FC236}">
                        <a16:creationId xmlns:a16="http://schemas.microsoft.com/office/drawing/2014/main" id="{BEF66C98-4DC2-4E3C-B184-0E949D21D607}"/>
                      </a:ext>
                    </a:extLst>
                  </p:cNvPr>
                  <p:cNvSpPr/>
                  <p:nvPr/>
                </p:nvSpPr>
                <p:spPr>
                  <a:xfrm>
                    <a:off x="7137014" y="3040652"/>
                    <a:ext cx="135252" cy="203430"/>
                  </a:xfrm>
                  <a:custGeom>
                    <a:avLst/>
                    <a:gdLst>
                      <a:gd name="connsiteX0" fmla="*/ 133718 w 168590"/>
                      <a:gd name="connsiteY0" fmla="*/ 0 h 241869"/>
                      <a:gd name="connsiteX1" fmla="*/ 145091 w 168590"/>
                      <a:gd name="connsiteY1" fmla="*/ 28432 h 241869"/>
                      <a:gd name="connsiteX2" fmla="*/ 168590 w 168590"/>
                      <a:gd name="connsiteY2" fmla="*/ 156595 h 241869"/>
                      <a:gd name="connsiteX3" fmla="*/ 84295 w 168590"/>
                      <a:gd name="connsiteY3" fmla="*/ 241869 h 241869"/>
                      <a:gd name="connsiteX4" fmla="*/ 0 w 168590"/>
                      <a:gd name="connsiteY4" fmla="*/ 156595 h 241869"/>
                      <a:gd name="connsiteX5" fmla="*/ 25880 w 168590"/>
                      <a:gd name="connsiteY5" fmla="*/ 28432 h 241869"/>
                      <a:gd name="connsiteX6" fmla="*/ 37274 w 168590"/>
                      <a:gd name="connsiteY6" fmla="*/ 1638 h 241869"/>
                      <a:gd name="connsiteX7" fmla="*/ 51484 w 168590"/>
                      <a:gd name="connsiteY7" fmla="*/ 11330 h 241869"/>
                      <a:gd name="connsiteX8" fmla="*/ 84295 w 168590"/>
                      <a:gd name="connsiteY8" fmla="*/ 18031 h 241869"/>
                      <a:gd name="connsiteX9" fmla="*/ 117107 w 168590"/>
                      <a:gd name="connsiteY9" fmla="*/ 11330 h 241869"/>
                      <a:gd name="connsiteX0" fmla="*/ 84295 w 175735"/>
                      <a:gd name="connsiteY0" fmla="*/ 18031 h 241869"/>
                      <a:gd name="connsiteX1" fmla="*/ 117107 w 175735"/>
                      <a:gd name="connsiteY1" fmla="*/ 11330 h 241869"/>
                      <a:gd name="connsiteX2" fmla="*/ 133718 w 175735"/>
                      <a:gd name="connsiteY2" fmla="*/ 0 h 241869"/>
                      <a:gd name="connsiteX3" fmla="*/ 145091 w 175735"/>
                      <a:gd name="connsiteY3" fmla="*/ 28432 h 241869"/>
                      <a:gd name="connsiteX4" fmla="*/ 168590 w 175735"/>
                      <a:gd name="connsiteY4" fmla="*/ 156595 h 241869"/>
                      <a:gd name="connsiteX5" fmla="*/ 84295 w 175735"/>
                      <a:gd name="connsiteY5" fmla="*/ 241869 h 241869"/>
                      <a:gd name="connsiteX6" fmla="*/ 0 w 175735"/>
                      <a:gd name="connsiteY6" fmla="*/ 156595 h 241869"/>
                      <a:gd name="connsiteX7" fmla="*/ 25880 w 175735"/>
                      <a:gd name="connsiteY7" fmla="*/ 28432 h 241869"/>
                      <a:gd name="connsiteX8" fmla="*/ 37274 w 175735"/>
                      <a:gd name="connsiteY8" fmla="*/ 1638 h 241869"/>
                      <a:gd name="connsiteX9" fmla="*/ 51484 w 175735"/>
                      <a:gd name="connsiteY9" fmla="*/ 11330 h 241869"/>
                      <a:gd name="connsiteX10" fmla="*/ 175735 w 175735"/>
                      <a:gd name="connsiteY10" fmla="*/ 109471 h 241869"/>
                      <a:gd name="connsiteX0" fmla="*/ 84295 w 168590"/>
                      <a:gd name="connsiteY0" fmla="*/ 18031 h 241869"/>
                      <a:gd name="connsiteX1" fmla="*/ 117107 w 168590"/>
                      <a:gd name="connsiteY1" fmla="*/ 11330 h 241869"/>
                      <a:gd name="connsiteX2" fmla="*/ 133718 w 168590"/>
                      <a:gd name="connsiteY2" fmla="*/ 0 h 241869"/>
                      <a:gd name="connsiteX3" fmla="*/ 145091 w 168590"/>
                      <a:gd name="connsiteY3" fmla="*/ 28432 h 241869"/>
                      <a:gd name="connsiteX4" fmla="*/ 168590 w 168590"/>
                      <a:gd name="connsiteY4" fmla="*/ 156595 h 241869"/>
                      <a:gd name="connsiteX5" fmla="*/ 84295 w 168590"/>
                      <a:gd name="connsiteY5" fmla="*/ 241869 h 241869"/>
                      <a:gd name="connsiteX6" fmla="*/ 0 w 168590"/>
                      <a:gd name="connsiteY6" fmla="*/ 156595 h 241869"/>
                      <a:gd name="connsiteX7" fmla="*/ 25880 w 168590"/>
                      <a:gd name="connsiteY7" fmla="*/ 28432 h 241869"/>
                      <a:gd name="connsiteX8" fmla="*/ 37274 w 168590"/>
                      <a:gd name="connsiteY8" fmla="*/ 1638 h 241869"/>
                      <a:gd name="connsiteX9" fmla="*/ 51484 w 168590"/>
                      <a:gd name="connsiteY9" fmla="*/ 11330 h 241869"/>
                      <a:gd name="connsiteX0" fmla="*/ 117107 w 168590"/>
                      <a:gd name="connsiteY0" fmla="*/ 11330 h 241869"/>
                      <a:gd name="connsiteX1" fmla="*/ 133718 w 168590"/>
                      <a:gd name="connsiteY1" fmla="*/ 0 h 241869"/>
                      <a:gd name="connsiteX2" fmla="*/ 145091 w 168590"/>
                      <a:gd name="connsiteY2" fmla="*/ 28432 h 241869"/>
                      <a:gd name="connsiteX3" fmla="*/ 168590 w 168590"/>
                      <a:gd name="connsiteY3" fmla="*/ 156595 h 241869"/>
                      <a:gd name="connsiteX4" fmla="*/ 84295 w 168590"/>
                      <a:gd name="connsiteY4" fmla="*/ 241869 h 241869"/>
                      <a:gd name="connsiteX5" fmla="*/ 0 w 168590"/>
                      <a:gd name="connsiteY5" fmla="*/ 156595 h 241869"/>
                      <a:gd name="connsiteX6" fmla="*/ 25880 w 168590"/>
                      <a:gd name="connsiteY6" fmla="*/ 28432 h 241869"/>
                      <a:gd name="connsiteX7" fmla="*/ 37274 w 168590"/>
                      <a:gd name="connsiteY7" fmla="*/ 1638 h 241869"/>
                      <a:gd name="connsiteX8" fmla="*/ 51484 w 168590"/>
                      <a:gd name="connsiteY8" fmla="*/ 11330 h 241869"/>
                      <a:gd name="connsiteX0" fmla="*/ 117107 w 168590"/>
                      <a:gd name="connsiteY0" fmla="*/ 11330 h 241869"/>
                      <a:gd name="connsiteX1" fmla="*/ 133718 w 168590"/>
                      <a:gd name="connsiteY1" fmla="*/ 0 h 241869"/>
                      <a:gd name="connsiteX2" fmla="*/ 145091 w 168590"/>
                      <a:gd name="connsiteY2" fmla="*/ 28432 h 241869"/>
                      <a:gd name="connsiteX3" fmla="*/ 168590 w 168590"/>
                      <a:gd name="connsiteY3" fmla="*/ 156595 h 241869"/>
                      <a:gd name="connsiteX4" fmla="*/ 84295 w 168590"/>
                      <a:gd name="connsiteY4" fmla="*/ 241869 h 241869"/>
                      <a:gd name="connsiteX5" fmla="*/ 0 w 168590"/>
                      <a:gd name="connsiteY5" fmla="*/ 156595 h 241869"/>
                      <a:gd name="connsiteX6" fmla="*/ 25880 w 168590"/>
                      <a:gd name="connsiteY6" fmla="*/ 28432 h 241869"/>
                      <a:gd name="connsiteX7" fmla="*/ 37274 w 168590"/>
                      <a:gd name="connsiteY7" fmla="*/ 1638 h 241869"/>
                      <a:gd name="connsiteX0" fmla="*/ 133718 w 168590"/>
                      <a:gd name="connsiteY0" fmla="*/ 0 h 241869"/>
                      <a:gd name="connsiteX1" fmla="*/ 145091 w 168590"/>
                      <a:gd name="connsiteY1" fmla="*/ 28432 h 241869"/>
                      <a:gd name="connsiteX2" fmla="*/ 168590 w 168590"/>
                      <a:gd name="connsiteY2" fmla="*/ 156595 h 241869"/>
                      <a:gd name="connsiteX3" fmla="*/ 84295 w 168590"/>
                      <a:gd name="connsiteY3" fmla="*/ 241869 h 241869"/>
                      <a:gd name="connsiteX4" fmla="*/ 0 w 168590"/>
                      <a:gd name="connsiteY4" fmla="*/ 156595 h 241869"/>
                      <a:gd name="connsiteX5" fmla="*/ 25880 w 168590"/>
                      <a:gd name="connsiteY5" fmla="*/ 28432 h 241869"/>
                      <a:gd name="connsiteX6" fmla="*/ 37274 w 168590"/>
                      <a:gd name="connsiteY6" fmla="*/ 1638 h 2418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68590" h="241869">
                        <a:moveTo>
                          <a:pt x="133718" y="0"/>
                        </a:moveTo>
                        <a:lnTo>
                          <a:pt x="145091" y="28432"/>
                        </a:lnTo>
                        <a:cubicBezTo>
                          <a:pt x="159751" y="77796"/>
                          <a:pt x="168590" y="133047"/>
                          <a:pt x="168590" y="156595"/>
                        </a:cubicBezTo>
                        <a:cubicBezTo>
                          <a:pt x="168590" y="203691"/>
                          <a:pt x="130850" y="241869"/>
                          <a:pt x="84295" y="241869"/>
                        </a:cubicBezTo>
                        <a:cubicBezTo>
                          <a:pt x="37740" y="241869"/>
                          <a:pt x="0" y="203691"/>
                          <a:pt x="0" y="156595"/>
                        </a:cubicBezTo>
                        <a:cubicBezTo>
                          <a:pt x="0" y="133047"/>
                          <a:pt x="10031" y="77796"/>
                          <a:pt x="25880" y="28432"/>
                        </a:cubicBezTo>
                        <a:lnTo>
                          <a:pt x="37274" y="1638"/>
                        </a:lnTo>
                      </a:path>
                    </a:pathLst>
                  </a:cu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446" name="フリーフォーム: 図形 445">
                  <a:extLst>
                    <a:ext uri="{FF2B5EF4-FFF2-40B4-BE49-F238E27FC236}">
                      <a16:creationId xmlns:a16="http://schemas.microsoft.com/office/drawing/2014/main" id="{1831296B-0877-457C-9AB7-C38FF10329ED}"/>
                    </a:ext>
                  </a:extLst>
                </p:cNvPr>
                <p:cNvSpPr/>
                <p:nvPr/>
              </p:nvSpPr>
              <p:spPr>
                <a:xfrm>
                  <a:off x="1803691" y="3360209"/>
                  <a:ext cx="285078" cy="61294"/>
                </a:xfrm>
                <a:custGeom>
                  <a:avLst/>
                  <a:gdLst>
                    <a:gd name="connsiteX0" fmla="*/ 0 w 485124"/>
                    <a:gd name="connsiteY0" fmla="*/ 0 h 247877"/>
                    <a:gd name="connsiteX1" fmla="*/ 16958 w 485124"/>
                    <a:gd name="connsiteY1" fmla="*/ 4041 h 247877"/>
                    <a:gd name="connsiteX2" fmla="*/ 242562 w 485124"/>
                    <a:gd name="connsiteY2" fmla="*/ 24039 h 247877"/>
                    <a:gd name="connsiteX3" fmla="*/ 468167 w 485124"/>
                    <a:gd name="connsiteY3" fmla="*/ 4041 h 247877"/>
                    <a:gd name="connsiteX4" fmla="*/ 485124 w 485124"/>
                    <a:gd name="connsiteY4" fmla="*/ 0 h 247877"/>
                    <a:gd name="connsiteX5" fmla="*/ 467238 w 485124"/>
                    <a:gd name="connsiteY5" fmla="*/ 92456 h 247877"/>
                    <a:gd name="connsiteX6" fmla="*/ 242562 w 485124"/>
                    <a:gd name="connsiteY6" fmla="*/ 247877 h 247877"/>
                    <a:gd name="connsiteX7" fmla="*/ 17886 w 485124"/>
                    <a:gd name="connsiteY7" fmla="*/ 92456 h 2478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85124" h="247877">
                      <a:moveTo>
                        <a:pt x="0" y="0"/>
                      </a:moveTo>
                      <a:lnTo>
                        <a:pt x="16958" y="4041"/>
                      </a:lnTo>
                      <a:cubicBezTo>
                        <a:pt x="86300" y="16918"/>
                        <a:pt x="162537" y="24039"/>
                        <a:pt x="242562" y="24039"/>
                      </a:cubicBezTo>
                      <a:cubicBezTo>
                        <a:pt x="322588" y="24039"/>
                        <a:pt x="398825" y="16918"/>
                        <a:pt x="468167" y="4041"/>
                      </a:cubicBezTo>
                      <a:lnTo>
                        <a:pt x="485124" y="0"/>
                      </a:lnTo>
                      <a:lnTo>
                        <a:pt x="467238" y="92456"/>
                      </a:lnTo>
                      <a:cubicBezTo>
                        <a:pt x="430221" y="183790"/>
                        <a:pt x="343563" y="247877"/>
                        <a:pt x="242562" y="247877"/>
                      </a:cubicBezTo>
                      <a:cubicBezTo>
                        <a:pt x="141562" y="247877"/>
                        <a:pt x="54903" y="183790"/>
                        <a:pt x="17886" y="92456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456" name="グループ化 455">
                <a:extLst>
                  <a:ext uri="{FF2B5EF4-FFF2-40B4-BE49-F238E27FC236}">
                    <a16:creationId xmlns:a16="http://schemas.microsoft.com/office/drawing/2014/main" id="{C082C1A5-047E-4FAF-8343-1C4BEE966DF8}"/>
                  </a:ext>
                </a:extLst>
              </p:cNvPr>
              <p:cNvGrpSpPr/>
              <p:nvPr/>
            </p:nvGrpSpPr>
            <p:grpSpPr>
              <a:xfrm>
                <a:off x="4450556" y="4403782"/>
                <a:ext cx="1028700" cy="708762"/>
                <a:chOff x="7463927" y="1789359"/>
                <a:chExt cx="946143" cy="682796"/>
              </a:xfrm>
            </p:grpSpPr>
            <p:sp>
              <p:nvSpPr>
                <p:cNvPr id="457" name="フリーフォーム: 図形 456">
                  <a:extLst>
                    <a:ext uri="{FF2B5EF4-FFF2-40B4-BE49-F238E27FC236}">
                      <a16:creationId xmlns:a16="http://schemas.microsoft.com/office/drawing/2014/main" id="{2BBC14EB-B6D1-4E08-857B-624EB5F63AE3}"/>
                    </a:ext>
                  </a:extLst>
                </p:cNvPr>
                <p:cNvSpPr/>
                <p:nvPr/>
              </p:nvSpPr>
              <p:spPr>
                <a:xfrm>
                  <a:off x="7463927" y="1789359"/>
                  <a:ext cx="946143" cy="682796"/>
                </a:xfrm>
                <a:custGeom>
                  <a:avLst/>
                  <a:gdLst>
                    <a:gd name="connsiteX0" fmla="*/ 5113 w 946143"/>
                    <a:gd name="connsiteY0" fmla="*/ 0 h 682796"/>
                    <a:gd name="connsiteX1" fmla="*/ 12195 w 946143"/>
                    <a:gd name="connsiteY1" fmla="*/ 22934 h 682796"/>
                    <a:gd name="connsiteX2" fmla="*/ 58662 w 946143"/>
                    <a:gd name="connsiteY2" fmla="*/ 113119 h 682796"/>
                    <a:gd name="connsiteX3" fmla="*/ 118496 w 946143"/>
                    <a:gd name="connsiteY3" fmla="*/ 195049 h 682796"/>
                    <a:gd name="connsiteX4" fmla="*/ 125866 w 946143"/>
                    <a:gd name="connsiteY4" fmla="*/ 202107 h 682796"/>
                    <a:gd name="connsiteX5" fmla="*/ 156973 w 946143"/>
                    <a:gd name="connsiteY5" fmla="*/ 203457 h 682796"/>
                    <a:gd name="connsiteX6" fmla="*/ 470315 w 946143"/>
                    <a:gd name="connsiteY6" fmla="*/ 233840 h 682796"/>
                    <a:gd name="connsiteX7" fmla="*/ 781490 w 946143"/>
                    <a:gd name="connsiteY7" fmla="*/ 203457 h 682796"/>
                    <a:gd name="connsiteX8" fmla="*/ 820669 w 946143"/>
                    <a:gd name="connsiteY8" fmla="*/ 201731 h 682796"/>
                    <a:gd name="connsiteX9" fmla="*/ 827647 w 946143"/>
                    <a:gd name="connsiteY9" fmla="*/ 195049 h 682796"/>
                    <a:gd name="connsiteX10" fmla="*/ 887481 w 946143"/>
                    <a:gd name="connsiteY10" fmla="*/ 113119 h 682796"/>
                    <a:gd name="connsiteX11" fmla="*/ 933948 w 946143"/>
                    <a:gd name="connsiteY11" fmla="*/ 22934 h 682796"/>
                    <a:gd name="connsiteX12" fmla="*/ 941030 w 946143"/>
                    <a:gd name="connsiteY12" fmla="*/ 0 h 682796"/>
                    <a:gd name="connsiteX13" fmla="*/ 946143 w 946143"/>
                    <a:gd name="connsiteY13" fmla="*/ 57619 h 682796"/>
                    <a:gd name="connsiteX14" fmla="*/ 937079 w 946143"/>
                    <a:gd name="connsiteY14" fmla="*/ 114797 h 682796"/>
                    <a:gd name="connsiteX15" fmla="*/ 905916 w 946143"/>
                    <a:gd name="connsiteY15" fmla="*/ 211345 h 682796"/>
                    <a:gd name="connsiteX16" fmla="*/ 898385 w 946143"/>
                    <a:gd name="connsiteY16" fmla="*/ 225517 h 682796"/>
                    <a:gd name="connsiteX17" fmla="*/ 900869 w 946143"/>
                    <a:gd name="connsiteY17" fmla="*/ 227418 h 682796"/>
                    <a:gd name="connsiteX18" fmla="*/ 909748 w 946143"/>
                    <a:gd name="connsiteY18" fmla="*/ 263167 h 682796"/>
                    <a:gd name="connsiteX19" fmla="*/ 465695 w 946143"/>
                    <a:gd name="connsiteY19" fmla="*/ 682796 h 682796"/>
                    <a:gd name="connsiteX20" fmla="*/ 26548 w 946143"/>
                    <a:gd name="connsiteY20" fmla="*/ 263167 h 682796"/>
                    <a:gd name="connsiteX21" fmla="*/ 35613 w 946143"/>
                    <a:gd name="connsiteY21" fmla="*/ 227418 h 682796"/>
                    <a:gd name="connsiteX22" fmla="*/ 45015 w 946143"/>
                    <a:gd name="connsiteY22" fmla="*/ 220356 h 682796"/>
                    <a:gd name="connsiteX23" fmla="*/ 40227 w 946143"/>
                    <a:gd name="connsiteY23" fmla="*/ 211345 h 682796"/>
                    <a:gd name="connsiteX24" fmla="*/ 9064 w 946143"/>
                    <a:gd name="connsiteY24" fmla="*/ 114797 h 682796"/>
                    <a:gd name="connsiteX25" fmla="*/ 0 w 946143"/>
                    <a:gd name="connsiteY25" fmla="*/ 57619 h 6827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946143" h="682796">
                      <a:moveTo>
                        <a:pt x="5113" y="0"/>
                      </a:moveTo>
                      <a:lnTo>
                        <a:pt x="12195" y="22934"/>
                      </a:lnTo>
                      <a:cubicBezTo>
                        <a:pt x="24228" y="52042"/>
                        <a:pt x="39809" y="82593"/>
                        <a:pt x="58662" y="113119"/>
                      </a:cubicBezTo>
                      <a:cubicBezTo>
                        <a:pt x="77516" y="143645"/>
                        <a:pt x="97857" y="171256"/>
                        <a:pt x="118496" y="195049"/>
                      </a:cubicBezTo>
                      <a:lnTo>
                        <a:pt x="125866" y="202107"/>
                      </a:lnTo>
                      <a:lnTo>
                        <a:pt x="156973" y="203457"/>
                      </a:lnTo>
                      <a:cubicBezTo>
                        <a:pt x="237429" y="211141"/>
                        <a:pt x="348370" y="233840"/>
                        <a:pt x="470315" y="233840"/>
                      </a:cubicBezTo>
                      <a:cubicBezTo>
                        <a:pt x="592259" y="233840"/>
                        <a:pt x="702118" y="211141"/>
                        <a:pt x="781490" y="203457"/>
                      </a:cubicBezTo>
                      <a:lnTo>
                        <a:pt x="820669" y="201731"/>
                      </a:lnTo>
                      <a:lnTo>
                        <a:pt x="827647" y="195049"/>
                      </a:lnTo>
                      <a:cubicBezTo>
                        <a:pt x="848286" y="171256"/>
                        <a:pt x="868627" y="143645"/>
                        <a:pt x="887481" y="113119"/>
                      </a:cubicBezTo>
                      <a:cubicBezTo>
                        <a:pt x="906334" y="82593"/>
                        <a:pt x="921915" y="52042"/>
                        <a:pt x="933948" y="22934"/>
                      </a:cubicBezTo>
                      <a:lnTo>
                        <a:pt x="941030" y="0"/>
                      </a:lnTo>
                      <a:lnTo>
                        <a:pt x="946143" y="57619"/>
                      </a:lnTo>
                      <a:lnTo>
                        <a:pt x="937079" y="114797"/>
                      </a:lnTo>
                      <a:cubicBezTo>
                        <a:pt x="928735" y="149692"/>
                        <a:pt x="918066" y="182285"/>
                        <a:pt x="905916" y="211345"/>
                      </a:cubicBezTo>
                      <a:lnTo>
                        <a:pt x="898385" y="225517"/>
                      </a:lnTo>
                      <a:lnTo>
                        <a:pt x="900869" y="227418"/>
                      </a:lnTo>
                      <a:cubicBezTo>
                        <a:pt x="906693" y="236432"/>
                        <a:pt x="909748" y="248152"/>
                        <a:pt x="909748" y="263167"/>
                      </a:cubicBezTo>
                      <a:cubicBezTo>
                        <a:pt x="909748" y="383292"/>
                        <a:pt x="709584" y="682796"/>
                        <a:pt x="465695" y="682796"/>
                      </a:cubicBezTo>
                      <a:cubicBezTo>
                        <a:pt x="221807" y="682796"/>
                        <a:pt x="26548" y="383292"/>
                        <a:pt x="26548" y="263167"/>
                      </a:cubicBezTo>
                      <a:cubicBezTo>
                        <a:pt x="26548" y="248152"/>
                        <a:pt x="29671" y="236432"/>
                        <a:pt x="35613" y="227418"/>
                      </a:cubicBezTo>
                      <a:lnTo>
                        <a:pt x="45015" y="220356"/>
                      </a:lnTo>
                      <a:lnTo>
                        <a:pt x="40227" y="211345"/>
                      </a:lnTo>
                      <a:cubicBezTo>
                        <a:pt x="28077" y="182285"/>
                        <a:pt x="17408" y="149692"/>
                        <a:pt x="9064" y="114797"/>
                      </a:cubicBezTo>
                      <a:lnTo>
                        <a:pt x="0" y="57619"/>
                      </a:ln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8" name="フリーフォーム: 図形 457">
                  <a:extLst>
                    <a:ext uri="{FF2B5EF4-FFF2-40B4-BE49-F238E27FC236}">
                      <a16:creationId xmlns:a16="http://schemas.microsoft.com/office/drawing/2014/main" id="{049958BE-E453-426A-A9E5-D0687B5862E2}"/>
                    </a:ext>
                  </a:extLst>
                </p:cNvPr>
                <p:cNvSpPr/>
                <p:nvPr/>
              </p:nvSpPr>
              <p:spPr>
                <a:xfrm>
                  <a:off x="7945003" y="2024433"/>
                  <a:ext cx="394896" cy="413337"/>
                </a:xfrm>
                <a:custGeom>
                  <a:avLst/>
                  <a:gdLst>
                    <a:gd name="connsiteX0" fmla="*/ 302447 w 810039"/>
                    <a:gd name="connsiteY0" fmla="*/ 373 h 871604"/>
                    <a:gd name="connsiteX1" fmla="*/ 810039 w 810039"/>
                    <a:gd name="connsiteY1" fmla="*/ 162510 h 871604"/>
                    <a:gd name="connsiteX2" fmla="*/ 76252 w 810039"/>
                    <a:gd name="connsiteY2" fmla="*/ 866340 h 871604"/>
                    <a:gd name="connsiteX3" fmla="*/ 0 w 810039"/>
                    <a:gd name="connsiteY3" fmla="*/ 871604 h 871604"/>
                    <a:gd name="connsiteX4" fmla="*/ 0 w 810039"/>
                    <a:gd name="connsiteY4" fmla="*/ 4054 h 871604"/>
                    <a:gd name="connsiteX5" fmla="*/ 148420 w 810039"/>
                    <a:gd name="connsiteY5" fmla="*/ 2673 h 871604"/>
                    <a:gd name="connsiteX6" fmla="*/ 302447 w 810039"/>
                    <a:gd name="connsiteY6" fmla="*/ 373 h 871604"/>
                    <a:gd name="connsiteX0" fmla="*/ 302447 w 818231"/>
                    <a:gd name="connsiteY0" fmla="*/ 663 h 871894"/>
                    <a:gd name="connsiteX1" fmla="*/ 818231 w 818231"/>
                    <a:gd name="connsiteY1" fmla="*/ 151319 h 871894"/>
                    <a:gd name="connsiteX2" fmla="*/ 76252 w 818231"/>
                    <a:gd name="connsiteY2" fmla="*/ 866630 h 871894"/>
                    <a:gd name="connsiteX3" fmla="*/ 0 w 818231"/>
                    <a:gd name="connsiteY3" fmla="*/ 871894 h 871894"/>
                    <a:gd name="connsiteX4" fmla="*/ 0 w 818231"/>
                    <a:gd name="connsiteY4" fmla="*/ 4344 h 871894"/>
                    <a:gd name="connsiteX5" fmla="*/ 148420 w 818231"/>
                    <a:gd name="connsiteY5" fmla="*/ 2963 h 871894"/>
                    <a:gd name="connsiteX6" fmla="*/ 302447 w 818231"/>
                    <a:gd name="connsiteY6" fmla="*/ 663 h 871894"/>
                    <a:gd name="connsiteX0" fmla="*/ 305177 w 820961"/>
                    <a:gd name="connsiteY0" fmla="*/ 663 h 906337"/>
                    <a:gd name="connsiteX1" fmla="*/ 820961 w 820961"/>
                    <a:gd name="connsiteY1" fmla="*/ 151319 h 906337"/>
                    <a:gd name="connsiteX2" fmla="*/ 78982 w 820961"/>
                    <a:gd name="connsiteY2" fmla="*/ 866630 h 906337"/>
                    <a:gd name="connsiteX3" fmla="*/ 0 w 820961"/>
                    <a:gd name="connsiteY3" fmla="*/ 906337 h 906337"/>
                    <a:gd name="connsiteX4" fmla="*/ 2730 w 820961"/>
                    <a:gd name="connsiteY4" fmla="*/ 4344 h 906337"/>
                    <a:gd name="connsiteX5" fmla="*/ 151150 w 820961"/>
                    <a:gd name="connsiteY5" fmla="*/ 2963 h 906337"/>
                    <a:gd name="connsiteX6" fmla="*/ 305177 w 820961"/>
                    <a:gd name="connsiteY6" fmla="*/ 663 h 906337"/>
                    <a:gd name="connsiteX0" fmla="*/ 305177 w 827139"/>
                    <a:gd name="connsiteY0" fmla="*/ 615 h 906984"/>
                    <a:gd name="connsiteX1" fmla="*/ 820961 w 827139"/>
                    <a:gd name="connsiteY1" fmla="*/ 151271 h 906984"/>
                    <a:gd name="connsiteX2" fmla="*/ 0 w 827139"/>
                    <a:gd name="connsiteY2" fmla="*/ 906289 h 906984"/>
                    <a:gd name="connsiteX3" fmla="*/ 2730 w 827139"/>
                    <a:gd name="connsiteY3" fmla="*/ 4296 h 906984"/>
                    <a:gd name="connsiteX4" fmla="*/ 151150 w 827139"/>
                    <a:gd name="connsiteY4" fmla="*/ 2915 h 906984"/>
                    <a:gd name="connsiteX5" fmla="*/ 305177 w 827139"/>
                    <a:gd name="connsiteY5" fmla="*/ 615 h 906984"/>
                    <a:gd name="connsiteX0" fmla="*/ 305177 w 827139"/>
                    <a:gd name="connsiteY0" fmla="*/ 615 h 906289"/>
                    <a:gd name="connsiteX1" fmla="*/ 820961 w 827139"/>
                    <a:gd name="connsiteY1" fmla="*/ 151271 h 906289"/>
                    <a:gd name="connsiteX2" fmla="*/ 0 w 827139"/>
                    <a:gd name="connsiteY2" fmla="*/ 906289 h 906289"/>
                    <a:gd name="connsiteX3" fmla="*/ 2730 w 827139"/>
                    <a:gd name="connsiteY3" fmla="*/ 4296 h 906289"/>
                    <a:gd name="connsiteX4" fmla="*/ 151150 w 827139"/>
                    <a:gd name="connsiteY4" fmla="*/ 2915 h 906289"/>
                    <a:gd name="connsiteX5" fmla="*/ 305177 w 827139"/>
                    <a:gd name="connsiteY5" fmla="*/ 615 h 906289"/>
                    <a:gd name="connsiteX0" fmla="*/ 305177 w 827139"/>
                    <a:gd name="connsiteY0" fmla="*/ 615 h 906289"/>
                    <a:gd name="connsiteX1" fmla="*/ 820961 w 827139"/>
                    <a:gd name="connsiteY1" fmla="*/ 151271 h 906289"/>
                    <a:gd name="connsiteX2" fmla="*/ 0 w 827139"/>
                    <a:gd name="connsiteY2" fmla="*/ 906289 h 906289"/>
                    <a:gd name="connsiteX3" fmla="*/ 2730 w 827139"/>
                    <a:gd name="connsiteY3" fmla="*/ 4296 h 906289"/>
                    <a:gd name="connsiteX4" fmla="*/ 151150 w 827139"/>
                    <a:gd name="connsiteY4" fmla="*/ 2915 h 906289"/>
                    <a:gd name="connsiteX5" fmla="*/ 305177 w 827139"/>
                    <a:gd name="connsiteY5" fmla="*/ 615 h 906289"/>
                    <a:gd name="connsiteX0" fmla="*/ 305177 w 825027"/>
                    <a:gd name="connsiteY0" fmla="*/ 403 h 906077"/>
                    <a:gd name="connsiteX1" fmla="*/ 820961 w 825027"/>
                    <a:gd name="connsiteY1" fmla="*/ 151059 h 906077"/>
                    <a:gd name="connsiteX2" fmla="*/ 0 w 825027"/>
                    <a:gd name="connsiteY2" fmla="*/ 906077 h 906077"/>
                    <a:gd name="connsiteX3" fmla="*/ 2730 w 825027"/>
                    <a:gd name="connsiteY3" fmla="*/ 4084 h 906077"/>
                    <a:gd name="connsiteX4" fmla="*/ 151150 w 825027"/>
                    <a:gd name="connsiteY4" fmla="*/ 2703 h 906077"/>
                    <a:gd name="connsiteX5" fmla="*/ 305177 w 825027"/>
                    <a:gd name="connsiteY5" fmla="*/ 403 h 906077"/>
                    <a:gd name="connsiteX0" fmla="*/ 305177 w 833111"/>
                    <a:gd name="connsiteY0" fmla="*/ 743 h 906417"/>
                    <a:gd name="connsiteX1" fmla="*/ 829153 w 833111"/>
                    <a:gd name="connsiteY1" fmla="*/ 139918 h 906417"/>
                    <a:gd name="connsiteX2" fmla="*/ 0 w 833111"/>
                    <a:gd name="connsiteY2" fmla="*/ 906417 h 906417"/>
                    <a:gd name="connsiteX3" fmla="*/ 2730 w 833111"/>
                    <a:gd name="connsiteY3" fmla="*/ 4424 h 906417"/>
                    <a:gd name="connsiteX4" fmla="*/ 151150 w 833111"/>
                    <a:gd name="connsiteY4" fmla="*/ 3043 h 906417"/>
                    <a:gd name="connsiteX5" fmla="*/ 305177 w 833111"/>
                    <a:gd name="connsiteY5" fmla="*/ 743 h 906417"/>
                    <a:gd name="connsiteX0" fmla="*/ 305177 w 833111"/>
                    <a:gd name="connsiteY0" fmla="*/ 743 h 906417"/>
                    <a:gd name="connsiteX1" fmla="*/ 829153 w 833111"/>
                    <a:gd name="connsiteY1" fmla="*/ 139918 h 906417"/>
                    <a:gd name="connsiteX2" fmla="*/ 0 w 833111"/>
                    <a:gd name="connsiteY2" fmla="*/ 906417 h 906417"/>
                    <a:gd name="connsiteX3" fmla="*/ 2730 w 833111"/>
                    <a:gd name="connsiteY3" fmla="*/ 111200 h 906417"/>
                    <a:gd name="connsiteX4" fmla="*/ 151150 w 833111"/>
                    <a:gd name="connsiteY4" fmla="*/ 3043 h 906417"/>
                    <a:gd name="connsiteX5" fmla="*/ 305177 w 833111"/>
                    <a:gd name="connsiteY5" fmla="*/ 743 h 906417"/>
                    <a:gd name="connsiteX0" fmla="*/ 305177 w 833111"/>
                    <a:gd name="connsiteY0" fmla="*/ 743 h 906417"/>
                    <a:gd name="connsiteX1" fmla="*/ 829153 w 833111"/>
                    <a:gd name="connsiteY1" fmla="*/ 139918 h 906417"/>
                    <a:gd name="connsiteX2" fmla="*/ 0 w 833111"/>
                    <a:gd name="connsiteY2" fmla="*/ 906417 h 906417"/>
                    <a:gd name="connsiteX3" fmla="*/ 2730 w 833111"/>
                    <a:gd name="connsiteY3" fmla="*/ 111200 h 906417"/>
                    <a:gd name="connsiteX4" fmla="*/ 305177 w 833111"/>
                    <a:gd name="connsiteY4" fmla="*/ 743 h 906417"/>
                    <a:gd name="connsiteX0" fmla="*/ 310200 w 833176"/>
                    <a:gd name="connsiteY0" fmla="*/ 32254 h 845711"/>
                    <a:gd name="connsiteX1" fmla="*/ 829153 w 833176"/>
                    <a:gd name="connsiteY1" fmla="*/ 79212 h 845711"/>
                    <a:gd name="connsiteX2" fmla="*/ 0 w 833176"/>
                    <a:gd name="connsiteY2" fmla="*/ 845711 h 845711"/>
                    <a:gd name="connsiteX3" fmla="*/ 2730 w 833176"/>
                    <a:gd name="connsiteY3" fmla="*/ 50494 h 845711"/>
                    <a:gd name="connsiteX4" fmla="*/ 310200 w 833176"/>
                    <a:gd name="connsiteY4" fmla="*/ 32254 h 845711"/>
                    <a:gd name="connsiteX0" fmla="*/ 310200 w 833176"/>
                    <a:gd name="connsiteY0" fmla="*/ 32254 h 845711"/>
                    <a:gd name="connsiteX1" fmla="*/ 829153 w 833176"/>
                    <a:gd name="connsiteY1" fmla="*/ 79212 h 845711"/>
                    <a:gd name="connsiteX2" fmla="*/ 0 w 833176"/>
                    <a:gd name="connsiteY2" fmla="*/ 845711 h 845711"/>
                    <a:gd name="connsiteX3" fmla="*/ 2730 w 833176"/>
                    <a:gd name="connsiteY3" fmla="*/ 118441 h 845711"/>
                    <a:gd name="connsiteX4" fmla="*/ 310200 w 833176"/>
                    <a:gd name="connsiteY4" fmla="*/ 32254 h 845711"/>
                    <a:gd name="connsiteX0" fmla="*/ 325269 w 833385"/>
                    <a:gd name="connsiteY0" fmla="*/ 76086 h 826448"/>
                    <a:gd name="connsiteX1" fmla="*/ 829153 w 833385"/>
                    <a:gd name="connsiteY1" fmla="*/ 59949 h 826448"/>
                    <a:gd name="connsiteX2" fmla="*/ 0 w 833385"/>
                    <a:gd name="connsiteY2" fmla="*/ 826448 h 826448"/>
                    <a:gd name="connsiteX3" fmla="*/ 2730 w 833385"/>
                    <a:gd name="connsiteY3" fmla="*/ 99178 h 826448"/>
                    <a:gd name="connsiteX4" fmla="*/ 325269 w 833385"/>
                    <a:gd name="connsiteY4" fmla="*/ 76086 h 826448"/>
                    <a:gd name="connsiteX0" fmla="*/ 325269 w 833385"/>
                    <a:gd name="connsiteY0" fmla="*/ 76086 h 826448"/>
                    <a:gd name="connsiteX1" fmla="*/ 829153 w 833385"/>
                    <a:gd name="connsiteY1" fmla="*/ 59949 h 826448"/>
                    <a:gd name="connsiteX2" fmla="*/ 0 w 833385"/>
                    <a:gd name="connsiteY2" fmla="*/ 826448 h 826448"/>
                    <a:gd name="connsiteX3" fmla="*/ 2730 w 833385"/>
                    <a:gd name="connsiteY3" fmla="*/ 55498 h 826448"/>
                    <a:gd name="connsiteX4" fmla="*/ 325269 w 833385"/>
                    <a:gd name="connsiteY4" fmla="*/ 76086 h 826448"/>
                    <a:gd name="connsiteX0" fmla="*/ 325269 w 832619"/>
                    <a:gd name="connsiteY0" fmla="*/ 79141 h 829503"/>
                    <a:gd name="connsiteX1" fmla="*/ 829153 w 832619"/>
                    <a:gd name="connsiteY1" fmla="*/ 63004 h 829503"/>
                    <a:gd name="connsiteX2" fmla="*/ 0 w 832619"/>
                    <a:gd name="connsiteY2" fmla="*/ 829503 h 829503"/>
                    <a:gd name="connsiteX3" fmla="*/ 2730 w 832619"/>
                    <a:gd name="connsiteY3" fmla="*/ 58553 h 829503"/>
                    <a:gd name="connsiteX4" fmla="*/ 325269 w 832619"/>
                    <a:gd name="connsiteY4" fmla="*/ 79141 h 829503"/>
                    <a:gd name="connsiteX0" fmla="*/ 360432 w 833005"/>
                    <a:gd name="connsiteY0" fmla="*/ 65047 h 834823"/>
                    <a:gd name="connsiteX1" fmla="*/ 829153 w 833005"/>
                    <a:gd name="connsiteY1" fmla="*/ 68324 h 834823"/>
                    <a:gd name="connsiteX2" fmla="*/ 0 w 833005"/>
                    <a:gd name="connsiteY2" fmla="*/ 834823 h 834823"/>
                    <a:gd name="connsiteX3" fmla="*/ 2730 w 833005"/>
                    <a:gd name="connsiteY3" fmla="*/ 63873 h 834823"/>
                    <a:gd name="connsiteX4" fmla="*/ 360432 w 833005"/>
                    <a:gd name="connsiteY4" fmla="*/ 65047 h 834823"/>
                    <a:gd name="connsiteX0" fmla="*/ 380524 w 833267"/>
                    <a:gd name="connsiteY0" fmla="*/ 51868 h 841058"/>
                    <a:gd name="connsiteX1" fmla="*/ 829153 w 833267"/>
                    <a:gd name="connsiteY1" fmla="*/ 74559 h 841058"/>
                    <a:gd name="connsiteX2" fmla="*/ 0 w 833267"/>
                    <a:gd name="connsiteY2" fmla="*/ 841058 h 841058"/>
                    <a:gd name="connsiteX3" fmla="*/ 2730 w 833267"/>
                    <a:gd name="connsiteY3" fmla="*/ 70108 h 841058"/>
                    <a:gd name="connsiteX4" fmla="*/ 380524 w 833267"/>
                    <a:gd name="connsiteY4" fmla="*/ 51868 h 841058"/>
                    <a:gd name="connsiteX0" fmla="*/ 380524 w 833010"/>
                    <a:gd name="connsiteY0" fmla="*/ 53270 h 842460"/>
                    <a:gd name="connsiteX1" fmla="*/ 829153 w 833010"/>
                    <a:gd name="connsiteY1" fmla="*/ 75961 h 842460"/>
                    <a:gd name="connsiteX2" fmla="*/ 0 w 833010"/>
                    <a:gd name="connsiteY2" fmla="*/ 842460 h 842460"/>
                    <a:gd name="connsiteX3" fmla="*/ 2730 w 833010"/>
                    <a:gd name="connsiteY3" fmla="*/ 71510 h 842460"/>
                    <a:gd name="connsiteX4" fmla="*/ 380524 w 833010"/>
                    <a:gd name="connsiteY4" fmla="*/ 53270 h 8424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33010" h="842460">
                      <a:moveTo>
                        <a:pt x="380524" y="53270"/>
                      </a:moveTo>
                      <a:cubicBezTo>
                        <a:pt x="590517" y="30772"/>
                        <a:pt x="869094" y="-66375"/>
                        <a:pt x="829153" y="75961"/>
                      </a:cubicBezTo>
                      <a:cubicBezTo>
                        <a:pt x="819246" y="249869"/>
                        <a:pt x="515907" y="795199"/>
                        <a:pt x="0" y="842460"/>
                      </a:cubicBezTo>
                      <a:lnTo>
                        <a:pt x="2730" y="71510"/>
                      </a:lnTo>
                      <a:cubicBezTo>
                        <a:pt x="110243" y="78373"/>
                        <a:pt x="170531" y="75768"/>
                        <a:pt x="380524" y="53270"/>
                      </a:cubicBezTo>
                      <a:close/>
                    </a:path>
                  </a:pathLst>
                </a:custGeom>
                <a:solidFill>
                  <a:srgbClr val="FFFFFF">
                    <a:alpha val="40000"/>
                  </a:srgb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8" name="グループ化 17">
                <a:extLst>
                  <a:ext uri="{FF2B5EF4-FFF2-40B4-BE49-F238E27FC236}">
                    <a16:creationId xmlns:a16="http://schemas.microsoft.com/office/drawing/2014/main" id="{6C84EBFA-5806-4BAB-AE38-5795BEC4C766}"/>
                  </a:ext>
                </a:extLst>
              </p:cNvPr>
              <p:cNvGrpSpPr/>
              <p:nvPr/>
            </p:nvGrpSpPr>
            <p:grpSpPr>
              <a:xfrm>
                <a:off x="4802175" y="5310195"/>
                <a:ext cx="45719" cy="1048226"/>
                <a:chOff x="4802175" y="5310195"/>
                <a:chExt cx="45719" cy="1048226"/>
              </a:xfrm>
              <a:solidFill>
                <a:schemeClr val="accent4">
                  <a:lumMod val="40000"/>
                  <a:lumOff val="60000"/>
                </a:schemeClr>
              </a:solidFill>
            </p:grpSpPr>
            <p:sp>
              <p:nvSpPr>
                <p:cNvPr id="17" name="楕円 16">
                  <a:extLst>
                    <a:ext uri="{FF2B5EF4-FFF2-40B4-BE49-F238E27FC236}">
                      <a16:creationId xmlns:a16="http://schemas.microsoft.com/office/drawing/2014/main" id="{9F814A3B-CA96-420E-B57C-00BABDB0310F}"/>
                    </a:ext>
                  </a:extLst>
                </p:cNvPr>
                <p:cNvSpPr/>
                <p:nvPr/>
              </p:nvSpPr>
              <p:spPr>
                <a:xfrm>
                  <a:off x="4802175" y="5310195"/>
                  <a:ext cx="45719" cy="45719"/>
                </a:xfrm>
                <a:prstGeom prst="ellipse">
                  <a:avLst/>
                </a:prstGeom>
                <a:grpFill/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4" name="楕円 473">
                  <a:extLst>
                    <a:ext uri="{FF2B5EF4-FFF2-40B4-BE49-F238E27FC236}">
                      <a16:creationId xmlns:a16="http://schemas.microsoft.com/office/drawing/2014/main" id="{7A63FABF-265F-4D08-86BE-A227F7314DE6}"/>
                    </a:ext>
                  </a:extLst>
                </p:cNvPr>
                <p:cNvSpPr/>
                <p:nvPr/>
              </p:nvSpPr>
              <p:spPr>
                <a:xfrm>
                  <a:off x="4802175" y="5510696"/>
                  <a:ext cx="45719" cy="45719"/>
                </a:xfrm>
                <a:prstGeom prst="ellipse">
                  <a:avLst/>
                </a:prstGeom>
                <a:grpFill/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5" name="楕円 474">
                  <a:extLst>
                    <a:ext uri="{FF2B5EF4-FFF2-40B4-BE49-F238E27FC236}">
                      <a16:creationId xmlns:a16="http://schemas.microsoft.com/office/drawing/2014/main" id="{AB78FE26-AF38-404A-B513-B15B47CE6C42}"/>
                    </a:ext>
                  </a:extLst>
                </p:cNvPr>
                <p:cNvSpPr/>
                <p:nvPr/>
              </p:nvSpPr>
              <p:spPr>
                <a:xfrm>
                  <a:off x="4802175" y="5711197"/>
                  <a:ext cx="45719" cy="45719"/>
                </a:xfrm>
                <a:prstGeom prst="ellipse">
                  <a:avLst/>
                </a:prstGeom>
                <a:grpFill/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6" name="楕円 475">
                  <a:extLst>
                    <a:ext uri="{FF2B5EF4-FFF2-40B4-BE49-F238E27FC236}">
                      <a16:creationId xmlns:a16="http://schemas.microsoft.com/office/drawing/2014/main" id="{8C94B593-24DD-4E60-8079-34FE8EE3711B}"/>
                    </a:ext>
                  </a:extLst>
                </p:cNvPr>
                <p:cNvSpPr/>
                <p:nvPr/>
              </p:nvSpPr>
              <p:spPr>
                <a:xfrm>
                  <a:off x="4802175" y="5911698"/>
                  <a:ext cx="45719" cy="45719"/>
                </a:xfrm>
                <a:prstGeom prst="ellipse">
                  <a:avLst/>
                </a:prstGeom>
                <a:grpFill/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7" name="楕円 476">
                  <a:extLst>
                    <a:ext uri="{FF2B5EF4-FFF2-40B4-BE49-F238E27FC236}">
                      <a16:creationId xmlns:a16="http://schemas.microsoft.com/office/drawing/2014/main" id="{59A24547-81EE-4BEE-85BA-2BDB68B83491}"/>
                    </a:ext>
                  </a:extLst>
                </p:cNvPr>
                <p:cNvSpPr/>
                <p:nvPr/>
              </p:nvSpPr>
              <p:spPr>
                <a:xfrm>
                  <a:off x="4802175" y="6112199"/>
                  <a:ext cx="45719" cy="45719"/>
                </a:xfrm>
                <a:prstGeom prst="ellipse">
                  <a:avLst/>
                </a:prstGeom>
                <a:grpFill/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8" name="楕円 477">
                  <a:extLst>
                    <a:ext uri="{FF2B5EF4-FFF2-40B4-BE49-F238E27FC236}">
                      <a16:creationId xmlns:a16="http://schemas.microsoft.com/office/drawing/2014/main" id="{76548319-C91E-46FE-860F-98894522C588}"/>
                    </a:ext>
                  </a:extLst>
                </p:cNvPr>
                <p:cNvSpPr/>
                <p:nvPr/>
              </p:nvSpPr>
              <p:spPr>
                <a:xfrm>
                  <a:off x="4802175" y="6312702"/>
                  <a:ext cx="45719" cy="45719"/>
                </a:xfrm>
                <a:prstGeom prst="ellipse">
                  <a:avLst/>
                </a:prstGeom>
                <a:grpFill/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9" name="グループ化 18">
                <a:extLst>
                  <a:ext uri="{FF2B5EF4-FFF2-40B4-BE49-F238E27FC236}">
                    <a16:creationId xmlns:a16="http://schemas.microsoft.com/office/drawing/2014/main" id="{06B711C4-1BD3-4CE2-8FEA-C23ED2091498}"/>
                  </a:ext>
                </a:extLst>
              </p:cNvPr>
              <p:cNvGrpSpPr/>
              <p:nvPr/>
            </p:nvGrpSpPr>
            <p:grpSpPr>
              <a:xfrm>
                <a:off x="5148765" y="5533495"/>
                <a:ext cx="314128" cy="307228"/>
                <a:chOff x="5148765" y="5533495"/>
                <a:chExt cx="314128" cy="307228"/>
              </a:xfrm>
              <a:pattFill prst="dkVert">
                <a:fgClr>
                  <a:schemeClr val="accent1">
                    <a:lumMod val="75000"/>
                  </a:schemeClr>
                </a:fgClr>
                <a:bgClr>
                  <a:schemeClr val="accent5">
                    <a:lumMod val="60000"/>
                    <a:lumOff val="40000"/>
                  </a:schemeClr>
                </a:bgClr>
              </a:pattFill>
            </p:grpSpPr>
            <p:sp>
              <p:nvSpPr>
                <p:cNvPr id="479" name="四角形: 上の 2 つの角を丸める 478">
                  <a:extLst>
                    <a:ext uri="{FF2B5EF4-FFF2-40B4-BE49-F238E27FC236}">
                      <a16:creationId xmlns:a16="http://schemas.microsoft.com/office/drawing/2014/main" id="{27FF0984-5375-4DD5-A5FA-BFBCFF895CA7}"/>
                    </a:ext>
                  </a:extLst>
                </p:cNvPr>
                <p:cNvSpPr/>
                <p:nvPr/>
              </p:nvSpPr>
              <p:spPr>
                <a:xfrm>
                  <a:off x="5148765" y="5545401"/>
                  <a:ext cx="314128" cy="295322"/>
                </a:xfrm>
                <a:prstGeom prst="round2SameRect">
                  <a:avLst>
                    <a:gd name="adj1" fmla="val 0"/>
                    <a:gd name="adj2" fmla="val 22698"/>
                  </a:avLst>
                </a:prstGeom>
                <a:pattFill prst="dkVert">
                  <a:fgClr>
                    <a:schemeClr val="accent5">
                      <a:lumMod val="60000"/>
                      <a:lumOff val="40000"/>
                    </a:schemeClr>
                  </a:fgClr>
                  <a:bgClr>
                    <a:schemeClr val="accent5">
                      <a:lumMod val="50000"/>
                    </a:scheme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80" name="四角形: 上の 2 つの角を丸める 479">
                  <a:extLst>
                    <a:ext uri="{FF2B5EF4-FFF2-40B4-BE49-F238E27FC236}">
                      <a16:creationId xmlns:a16="http://schemas.microsoft.com/office/drawing/2014/main" id="{CC4B42B3-2027-4235-9C05-5F4403E61F1C}"/>
                    </a:ext>
                  </a:extLst>
                </p:cNvPr>
                <p:cNvSpPr/>
                <p:nvPr/>
              </p:nvSpPr>
              <p:spPr>
                <a:xfrm>
                  <a:off x="5148765" y="5533495"/>
                  <a:ext cx="314128" cy="65200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pattFill prst="dkVert">
                  <a:fgClr>
                    <a:schemeClr val="accent5">
                      <a:lumMod val="60000"/>
                      <a:lumOff val="40000"/>
                    </a:schemeClr>
                  </a:fgClr>
                  <a:bgClr>
                    <a:schemeClr val="accent5">
                      <a:lumMod val="50000"/>
                    </a:scheme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304" name="グループ化 303">
              <a:extLst>
                <a:ext uri="{FF2B5EF4-FFF2-40B4-BE49-F238E27FC236}">
                  <a16:creationId xmlns:a16="http://schemas.microsoft.com/office/drawing/2014/main" id="{5CF7083A-2FCD-4B9E-8004-D8FE82395973}"/>
                </a:ext>
              </a:extLst>
            </p:cNvPr>
            <p:cNvGrpSpPr/>
            <p:nvPr/>
          </p:nvGrpSpPr>
          <p:grpSpPr>
            <a:xfrm>
              <a:off x="4540011" y="3728620"/>
              <a:ext cx="956583" cy="1074735"/>
              <a:chOff x="4540011" y="3728620"/>
              <a:chExt cx="956583" cy="1074735"/>
            </a:xfrm>
          </p:grpSpPr>
          <p:sp>
            <p:nvSpPr>
              <p:cNvPr id="305" name="楕円 22">
                <a:extLst>
                  <a:ext uri="{FF2B5EF4-FFF2-40B4-BE49-F238E27FC236}">
                    <a16:creationId xmlns:a16="http://schemas.microsoft.com/office/drawing/2014/main" id="{F7285DED-59E0-4CE8-95E8-AF80B1DD4968}"/>
                  </a:ext>
                </a:extLst>
              </p:cNvPr>
              <p:cNvSpPr/>
              <p:nvPr/>
            </p:nvSpPr>
            <p:spPr>
              <a:xfrm>
                <a:off x="5352089" y="4040816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6" name="楕円 22">
                <a:extLst>
                  <a:ext uri="{FF2B5EF4-FFF2-40B4-BE49-F238E27FC236}">
                    <a16:creationId xmlns:a16="http://schemas.microsoft.com/office/drawing/2014/main" id="{ABAEBC69-B3F2-4ECA-9E1E-C6341D5689C1}"/>
                  </a:ext>
                </a:extLst>
              </p:cNvPr>
              <p:cNvSpPr/>
              <p:nvPr/>
            </p:nvSpPr>
            <p:spPr>
              <a:xfrm>
                <a:off x="5101766" y="3874377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7" name="楕円 22">
                <a:extLst>
                  <a:ext uri="{FF2B5EF4-FFF2-40B4-BE49-F238E27FC236}">
                    <a16:creationId xmlns:a16="http://schemas.microsoft.com/office/drawing/2014/main" id="{4933FD5C-BE5A-4E70-A387-59D871AAB152}"/>
                  </a:ext>
                </a:extLst>
              </p:cNvPr>
              <p:cNvSpPr/>
              <p:nvPr/>
            </p:nvSpPr>
            <p:spPr>
              <a:xfrm>
                <a:off x="4577114" y="4056226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8" name="楕円 22">
                <a:extLst>
                  <a:ext uri="{FF2B5EF4-FFF2-40B4-BE49-F238E27FC236}">
                    <a16:creationId xmlns:a16="http://schemas.microsoft.com/office/drawing/2014/main" id="{F8A04691-9357-46B2-80F1-D0A5A7BA8820}"/>
                  </a:ext>
                </a:extLst>
              </p:cNvPr>
              <p:cNvSpPr/>
              <p:nvPr/>
            </p:nvSpPr>
            <p:spPr>
              <a:xfrm>
                <a:off x="5385831" y="4635400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9" name="楕円 22">
                <a:extLst>
                  <a:ext uri="{FF2B5EF4-FFF2-40B4-BE49-F238E27FC236}">
                    <a16:creationId xmlns:a16="http://schemas.microsoft.com/office/drawing/2014/main" id="{921ABE15-477E-4688-87FC-6359904BBEA7}"/>
                  </a:ext>
                </a:extLst>
              </p:cNvPr>
              <p:cNvSpPr/>
              <p:nvPr/>
            </p:nvSpPr>
            <p:spPr>
              <a:xfrm>
                <a:off x="4837191" y="3728620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0" name="楕円 22">
                <a:extLst>
                  <a:ext uri="{FF2B5EF4-FFF2-40B4-BE49-F238E27FC236}">
                    <a16:creationId xmlns:a16="http://schemas.microsoft.com/office/drawing/2014/main" id="{3FB0C557-0D27-46BE-AFE3-DF499AE5AB9E}"/>
                  </a:ext>
                </a:extLst>
              </p:cNvPr>
              <p:cNvSpPr/>
              <p:nvPr/>
            </p:nvSpPr>
            <p:spPr>
              <a:xfrm>
                <a:off x="4540011" y="4604920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1" name="楕円 22">
                <a:extLst>
                  <a:ext uri="{FF2B5EF4-FFF2-40B4-BE49-F238E27FC236}">
                    <a16:creationId xmlns:a16="http://schemas.microsoft.com/office/drawing/2014/main" id="{56DB9FF7-B555-4760-93A5-B79CE2C8BEC8}"/>
                  </a:ext>
                </a:extLst>
              </p:cNvPr>
              <p:cNvSpPr/>
              <p:nvPr/>
            </p:nvSpPr>
            <p:spPr>
              <a:xfrm>
                <a:off x="4882911" y="4079140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45" name="グループ化 344">
              <a:extLst>
                <a:ext uri="{FF2B5EF4-FFF2-40B4-BE49-F238E27FC236}">
                  <a16:creationId xmlns:a16="http://schemas.microsoft.com/office/drawing/2014/main" id="{2328C7AD-761E-4E31-A2EE-9829320B6A6A}"/>
                </a:ext>
              </a:extLst>
            </p:cNvPr>
            <p:cNvGrpSpPr/>
            <p:nvPr/>
          </p:nvGrpSpPr>
          <p:grpSpPr>
            <a:xfrm>
              <a:off x="4539206" y="4242385"/>
              <a:ext cx="859918" cy="329835"/>
              <a:chOff x="4614913" y="4242385"/>
              <a:chExt cx="859918" cy="329835"/>
            </a:xfrm>
          </p:grpSpPr>
          <p:sp>
            <p:nvSpPr>
              <p:cNvPr id="348" name="フリーフォーム: 図形 347">
                <a:extLst>
                  <a:ext uri="{FF2B5EF4-FFF2-40B4-BE49-F238E27FC236}">
                    <a16:creationId xmlns:a16="http://schemas.microsoft.com/office/drawing/2014/main" id="{91339FBD-C335-4199-8C0E-6736A305E081}"/>
                  </a:ext>
                </a:extLst>
              </p:cNvPr>
              <p:cNvSpPr/>
              <p:nvPr/>
            </p:nvSpPr>
            <p:spPr>
              <a:xfrm>
                <a:off x="5209391" y="4368634"/>
                <a:ext cx="230758" cy="203586"/>
              </a:xfrm>
              <a:custGeom>
                <a:avLst/>
                <a:gdLst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498937 w 1911401"/>
                  <a:gd name="connsiteY9" fmla="*/ 964066 h 1686351"/>
                  <a:gd name="connsiteX10" fmla="*/ 498541 w 1911401"/>
                  <a:gd name="connsiteY10" fmla="*/ 960376 h 1686351"/>
                  <a:gd name="connsiteX11" fmla="*/ 499128 w 1911401"/>
                  <a:gd name="connsiteY11" fmla="*/ 960372 h 1686351"/>
                  <a:gd name="connsiteX12" fmla="*/ 502381 w 1911401"/>
                  <a:gd name="connsiteY12" fmla="*/ 897493 h 1686351"/>
                  <a:gd name="connsiteX13" fmla="*/ 794565 w 1911401"/>
                  <a:gd name="connsiteY13" fmla="*/ 540175 h 1686351"/>
                  <a:gd name="connsiteX14" fmla="*/ 932798 w 1911401"/>
                  <a:gd name="connsiteY14" fmla="*/ 516036 h 1686351"/>
                  <a:gd name="connsiteX15" fmla="*/ 1291783 w 1911401"/>
                  <a:gd name="connsiteY15" fmla="*/ 694250 h 1686351"/>
                  <a:gd name="connsiteX16" fmla="*/ 1293622 w 1911401"/>
                  <a:gd name="connsiteY16" fmla="*/ 1214789 h 1686351"/>
                  <a:gd name="connsiteX17" fmla="*/ 1116859 w 1911401"/>
                  <a:gd name="connsiteY17" fmla="*/ 1085948 h 1686351"/>
                  <a:gd name="connsiteX18" fmla="*/ 1115935 w 1911401"/>
                  <a:gd name="connsiteY18" fmla="*/ 824336 h 1686351"/>
                  <a:gd name="connsiteX19" fmla="*/ 866044 w 1911401"/>
                  <a:gd name="connsiteY19" fmla="*/ 746901 h 1686351"/>
                  <a:gd name="connsiteX20" fmla="*/ 726575 w 1911401"/>
                  <a:gd name="connsiteY20" fmla="*/ 892232 h 1686351"/>
                  <a:gd name="connsiteX21" fmla="*/ 717681 w 1911401"/>
                  <a:gd name="connsiteY21" fmla="*/ 959664 h 1686351"/>
                  <a:gd name="connsiteX22" fmla="*/ 728069 w 1911401"/>
                  <a:gd name="connsiteY22" fmla="*/ 1056567 h 1686351"/>
                  <a:gd name="connsiteX23" fmla="*/ 1204964 w 1911401"/>
                  <a:gd name="connsiteY23" fmla="*/ 1441550 h 1686351"/>
                  <a:gd name="connsiteX24" fmla="*/ 1689160 w 1911401"/>
                  <a:gd name="connsiteY24" fmla="*/ 955770 h 1686351"/>
                  <a:gd name="connsiteX25" fmla="*/ 1690491 w 1911401"/>
                  <a:gd name="connsiteY25" fmla="*/ 955770 h 1686351"/>
                  <a:gd name="connsiteX26" fmla="*/ 1680575 w 1911401"/>
                  <a:gd name="connsiteY26" fmla="*/ 833526 h 1686351"/>
                  <a:gd name="connsiteX27" fmla="*/ 1127879 w 1911401"/>
                  <a:gd name="connsiteY27" fmla="*/ 241185 h 1686351"/>
                  <a:gd name="connsiteX28" fmla="*/ 299899 w 1911401"/>
                  <a:gd name="connsiteY28" fmla="*/ 623872 h 1686351"/>
                  <a:gd name="connsiteX29" fmla="*/ 481882 w 1911401"/>
                  <a:gd name="connsiteY29" fmla="*/ 1517674 h 1686351"/>
                  <a:gd name="connsiteX30" fmla="*/ 339639 w 1911401"/>
                  <a:gd name="connsiteY30" fmla="*/ 1686351 h 1686351"/>
                  <a:gd name="connsiteX31" fmla="*/ 103026 w 1911401"/>
                  <a:gd name="connsiteY31" fmla="*/ 524240 h 1686351"/>
                  <a:gd name="connsiteX32" fmla="*/ 1017819 w 1911401"/>
                  <a:gd name="connsiteY32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498937 w 1911401"/>
                  <a:gd name="connsiteY9" fmla="*/ 964066 h 1686351"/>
                  <a:gd name="connsiteX10" fmla="*/ 498541 w 1911401"/>
                  <a:gd name="connsiteY10" fmla="*/ 960376 h 1686351"/>
                  <a:gd name="connsiteX11" fmla="*/ 502381 w 1911401"/>
                  <a:gd name="connsiteY11" fmla="*/ 897493 h 1686351"/>
                  <a:gd name="connsiteX12" fmla="*/ 794565 w 1911401"/>
                  <a:gd name="connsiteY12" fmla="*/ 540175 h 1686351"/>
                  <a:gd name="connsiteX13" fmla="*/ 932798 w 1911401"/>
                  <a:gd name="connsiteY13" fmla="*/ 516036 h 1686351"/>
                  <a:gd name="connsiteX14" fmla="*/ 1291783 w 1911401"/>
                  <a:gd name="connsiteY14" fmla="*/ 694250 h 1686351"/>
                  <a:gd name="connsiteX15" fmla="*/ 1293622 w 1911401"/>
                  <a:gd name="connsiteY15" fmla="*/ 1214789 h 1686351"/>
                  <a:gd name="connsiteX16" fmla="*/ 1116859 w 1911401"/>
                  <a:gd name="connsiteY16" fmla="*/ 1085948 h 1686351"/>
                  <a:gd name="connsiteX17" fmla="*/ 1115935 w 1911401"/>
                  <a:gd name="connsiteY17" fmla="*/ 824336 h 1686351"/>
                  <a:gd name="connsiteX18" fmla="*/ 866044 w 1911401"/>
                  <a:gd name="connsiteY18" fmla="*/ 746901 h 1686351"/>
                  <a:gd name="connsiteX19" fmla="*/ 726575 w 1911401"/>
                  <a:gd name="connsiteY19" fmla="*/ 892232 h 1686351"/>
                  <a:gd name="connsiteX20" fmla="*/ 717681 w 1911401"/>
                  <a:gd name="connsiteY20" fmla="*/ 959664 h 1686351"/>
                  <a:gd name="connsiteX21" fmla="*/ 728069 w 1911401"/>
                  <a:gd name="connsiteY21" fmla="*/ 1056567 h 1686351"/>
                  <a:gd name="connsiteX22" fmla="*/ 1204964 w 1911401"/>
                  <a:gd name="connsiteY22" fmla="*/ 1441550 h 1686351"/>
                  <a:gd name="connsiteX23" fmla="*/ 1689160 w 1911401"/>
                  <a:gd name="connsiteY23" fmla="*/ 955770 h 1686351"/>
                  <a:gd name="connsiteX24" fmla="*/ 1690491 w 1911401"/>
                  <a:gd name="connsiteY24" fmla="*/ 955770 h 1686351"/>
                  <a:gd name="connsiteX25" fmla="*/ 1680575 w 1911401"/>
                  <a:gd name="connsiteY25" fmla="*/ 833526 h 1686351"/>
                  <a:gd name="connsiteX26" fmla="*/ 1127879 w 1911401"/>
                  <a:gd name="connsiteY26" fmla="*/ 241185 h 1686351"/>
                  <a:gd name="connsiteX27" fmla="*/ 299899 w 1911401"/>
                  <a:gd name="connsiteY27" fmla="*/ 623872 h 1686351"/>
                  <a:gd name="connsiteX28" fmla="*/ 481882 w 1911401"/>
                  <a:gd name="connsiteY28" fmla="*/ 1517674 h 1686351"/>
                  <a:gd name="connsiteX29" fmla="*/ 339639 w 1911401"/>
                  <a:gd name="connsiteY29" fmla="*/ 1686351 h 1686351"/>
                  <a:gd name="connsiteX30" fmla="*/ 103026 w 1911401"/>
                  <a:gd name="connsiteY30" fmla="*/ 524240 h 1686351"/>
                  <a:gd name="connsiteX31" fmla="*/ 1017819 w 1911401"/>
                  <a:gd name="connsiteY31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498937 w 1911401"/>
                  <a:gd name="connsiteY9" fmla="*/ 964066 h 1686351"/>
                  <a:gd name="connsiteX10" fmla="*/ 502381 w 1911401"/>
                  <a:gd name="connsiteY10" fmla="*/ 897493 h 1686351"/>
                  <a:gd name="connsiteX11" fmla="*/ 794565 w 1911401"/>
                  <a:gd name="connsiteY11" fmla="*/ 540175 h 1686351"/>
                  <a:gd name="connsiteX12" fmla="*/ 932798 w 1911401"/>
                  <a:gd name="connsiteY12" fmla="*/ 516036 h 1686351"/>
                  <a:gd name="connsiteX13" fmla="*/ 1291783 w 1911401"/>
                  <a:gd name="connsiteY13" fmla="*/ 694250 h 1686351"/>
                  <a:gd name="connsiteX14" fmla="*/ 1293622 w 1911401"/>
                  <a:gd name="connsiteY14" fmla="*/ 1214789 h 1686351"/>
                  <a:gd name="connsiteX15" fmla="*/ 1116859 w 1911401"/>
                  <a:gd name="connsiteY15" fmla="*/ 1085948 h 1686351"/>
                  <a:gd name="connsiteX16" fmla="*/ 1115935 w 1911401"/>
                  <a:gd name="connsiteY16" fmla="*/ 824336 h 1686351"/>
                  <a:gd name="connsiteX17" fmla="*/ 866044 w 1911401"/>
                  <a:gd name="connsiteY17" fmla="*/ 746901 h 1686351"/>
                  <a:gd name="connsiteX18" fmla="*/ 726575 w 1911401"/>
                  <a:gd name="connsiteY18" fmla="*/ 892232 h 1686351"/>
                  <a:gd name="connsiteX19" fmla="*/ 717681 w 1911401"/>
                  <a:gd name="connsiteY19" fmla="*/ 959664 h 1686351"/>
                  <a:gd name="connsiteX20" fmla="*/ 728069 w 1911401"/>
                  <a:gd name="connsiteY20" fmla="*/ 1056567 h 1686351"/>
                  <a:gd name="connsiteX21" fmla="*/ 1204964 w 1911401"/>
                  <a:gd name="connsiteY21" fmla="*/ 1441550 h 1686351"/>
                  <a:gd name="connsiteX22" fmla="*/ 1689160 w 1911401"/>
                  <a:gd name="connsiteY22" fmla="*/ 955770 h 1686351"/>
                  <a:gd name="connsiteX23" fmla="*/ 1690491 w 1911401"/>
                  <a:gd name="connsiteY23" fmla="*/ 955770 h 1686351"/>
                  <a:gd name="connsiteX24" fmla="*/ 1680575 w 1911401"/>
                  <a:gd name="connsiteY24" fmla="*/ 833526 h 1686351"/>
                  <a:gd name="connsiteX25" fmla="*/ 1127879 w 1911401"/>
                  <a:gd name="connsiteY25" fmla="*/ 241185 h 1686351"/>
                  <a:gd name="connsiteX26" fmla="*/ 299899 w 1911401"/>
                  <a:gd name="connsiteY26" fmla="*/ 623872 h 1686351"/>
                  <a:gd name="connsiteX27" fmla="*/ 481882 w 1911401"/>
                  <a:gd name="connsiteY27" fmla="*/ 1517674 h 1686351"/>
                  <a:gd name="connsiteX28" fmla="*/ 339639 w 1911401"/>
                  <a:gd name="connsiteY28" fmla="*/ 1686351 h 1686351"/>
                  <a:gd name="connsiteX29" fmla="*/ 103026 w 1911401"/>
                  <a:gd name="connsiteY29" fmla="*/ 524240 h 1686351"/>
                  <a:gd name="connsiteX30" fmla="*/ 1017819 w 1911401"/>
                  <a:gd name="connsiteY30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502381 w 1911401"/>
                  <a:gd name="connsiteY9" fmla="*/ 897493 h 1686351"/>
                  <a:gd name="connsiteX10" fmla="*/ 794565 w 1911401"/>
                  <a:gd name="connsiteY10" fmla="*/ 540175 h 1686351"/>
                  <a:gd name="connsiteX11" fmla="*/ 932798 w 1911401"/>
                  <a:gd name="connsiteY11" fmla="*/ 516036 h 1686351"/>
                  <a:gd name="connsiteX12" fmla="*/ 1291783 w 1911401"/>
                  <a:gd name="connsiteY12" fmla="*/ 694250 h 1686351"/>
                  <a:gd name="connsiteX13" fmla="*/ 1293622 w 1911401"/>
                  <a:gd name="connsiteY13" fmla="*/ 1214789 h 1686351"/>
                  <a:gd name="connsiteX14" fmla="*/ 1116859 w 1911401"/>
                  <a:gd name="connsiteY14" fmla="*/ 1085948 h 1686351"/>
                  <a:gd name="connsiteX15" fmla="*/ 1115935 w 1911401"/>
                  <a:gd name="connsiteY15" fmla="*/ 824336 h 1686351"/>
                  <a:gd name="connsiteX16" fmla="*/ 866044 w 1911401"/>
                  <a:gd name="connsiteY16" fmla="*/ 746901 h 1686351"/>
                  <a:gd name="connsiteX17" fmla="*/ 726575 w 1911401"/>
                  <a:gd name="connsiteY17" fmla="*/ 892232 h 1686351"/>
                  <a:gd name="connsiteX18" fmla="*/ 717681 w 1911401"/>
                  <a:gd name="connsiteY18" fmla="*/ 959664 h 1686351"/>
                  <a:gd name="connsiteX19" fmla="*/ 728069 w 1911401"/>
                  <a:gd name="connsiteY19" fmla="*/ 1056567 h 1686351"/>
                  <a:gd name="connsiteX20" fmla="*/ 1204964 w 1911401"/>
                  <a:gd name="connsiteY20" fmla="*/ 1441550 h 1686351"/>
                  <a:gd name="connsiteX21" fmla="*/ 1689160 w 1911401"/>
                  <a:gd name="connsiteY21" fmla="*/ 955770 h 1686351"/>
                  <a:gd name="connsiteX22" fmla="*/ 1690491 w 1911401"/>
                  <a:gd name="connsiteY22" fmla="*/ 955770 h 1686351"/>
                  <a:gd name="connsiteX23" fmla="*/ 1680575 w 1911401"/>
                  <a:gd name="connsiteY23" fmla="*/ 833526 h 1686351"/>
                  <a:gd name="connsiteX24" fmla="*/ 1127879 w 1911401"/>
                  <a:gd name="connsiteY24" fmla="*/ 241185 h 1686351"/>
                  <a:gd name="connsiteX25" fmla="*/ 299899 w 1911401"/>
                  <a:gd name="connsiteY25" fmla="*/ 623872 h 1686351"/>
                  <a:gd name="connsiteX26" fmla="*/ 481882 w 1911401"/>
                  <a:gd name="connsiteY26" fmla="*/ 1517674 h 1686351"/>
                  <a:gd name="connsiteX27" fmla="*/ 339639 w 1911401"/>
                  <a:gd name="connsiteY27" fmla="*/ 1686351 h 1686351"/>
                  <a:gd name="connsiteX28" fmla="*/ 103026 w 1911401"/>
                  <a:gd name="connsiteY28" fmla="*/ 524240 h 1686351"/>
                  <a:gd name="connsiteX29" fmla="*/ 1017819 w 1911401"/>
                  <a:gd name="connsiteY29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502381 w 1911401"/>
                  <a:gd name="connsiteY8" fmla="*/ 897493 h 1686351"/>
                  <a:gd name="connsiteX9" fmla="*/ 794565 w 1911401"/>
                  <a:gd name="connsiteY9" fmla="*/ 540175 h 1686351"/>
                  <a:gd name="connsiteX10" fmla="*/ 932798 w 1911401"/>
                  <a:gd name="connsiteY10" fmla="*/ 516036 h 1686351"/>
                  <a:gd name="connsiteX11" fmla="*/ 1291783 w 1911401"/>
                  <a:gd name="connsiteY11" fmla="*/ 694250 h 1686351"/>
                  <a:gd name="connsiteX12" fmla="*/ 1293622 w 1911401"/>
                  <a:gd name="connsiteY12" fmla="*/ 1214789 h 1686351"/>
                  <a:gd name="connsiteX13" fmla="*/ 1116859 w 1911401"/>
                  <a:gd name="connsiteY13" fmla="*/ 1085948 h 1686351"/>
                  <a:gd name="connsiteX14" fmla="*/ 1115935 w 1911401"/>
                  <a:gd name="connsiteY14" fmla="*/ 824336 h 1686351"/>
                  <a:gd name="connsiteX15" fmla="*/ 866044 w 1911401"/>
                  <a:gd name="connsiteY15" fmla="*/ 746901 h 1686351"/>
                  <a:gd name="connsiteX16" fmla="*/ 726575 w 1911401"/>
                  <a:gd name="connsiteY16" fmla="*/ 892232 h 1686351"/>
                  <a:gd name="connsiteX17" fmla="*/ 717681 w 1911401"/>
                  <a:gd name="connsiteY17" fmla="*/ 959664 h 1686351"/>
                  <a:gd name="connsiteX18" fmla="*/ 728069 w 1911401"/>
                  <a:gd name="connsiteY18" fmla="*/ 1056567 h 1686351"/>
                  <a:gd name="connsiteX19" fmla="*/ 1204964 w 1911401"/>
                  <a:gd name="connsiteY19" fmla="*/ 1441550 h 1686351"/>
                  <a:gd name="connsiteX20" fmla="*/ 1689160 w 1911401"/>
                  <a:gd name="connsiteY20" fmla="*/ 955770 h 1686351"/>
                  <a:gd name="connsiteX21" fmla="*/ 1690491 w 1911401"/>
                  <a:gd name="connsiteY21" fmla="*/ 955770 h 1686351"/>
                  <a:gd name="connsiteX22" fmla="*/ 1680575 w 1911401"/>
                  <a:gd name="connsiteY22" fmla="*/ 833526 h 1686351"/>
                  <a:gd name="connsiteX23" fmla="*/ 1127879 w 1911401"/>
                  <a:gd name="connsiteY23" fmla="*/ 241185 h 1686351"/>
                  <a:gd name="connsiteX24" fmla="*/ 299899 w 1911401"/>
                  <a:gd name="connsiteY24" fmla="*/ 623872 h 1686351"/>
                  <a:gd name="connsiteX25" fmla="*/ 481882 w 1911401"/>
                  <a:gd name="connsiteY25" fmla="*/ 1517674 h 1686351"/>
                  <a:gd name="connsiteX26" fmla="*/ 339639 w 1911401"/>
                  <a:gd name="connsiteY26" fmla="*/ 1686351 h 1686351"/>
                  <a:gd name="connsiteX27" fmla="*/ 103026 w 1911401"/>
                  <a:gd name="connsiteY27" fmla="*/ 524240 h 1686351"/>
                  <a:gd name="connsiteX28" fmla="*/ 1017819 w 1911401"/>
                  <a:gd name="connsiteY28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17681 w 1911401"/>
                  <a:gd name="connsiteY16" fmla="*/ 959664 h 1686351"/>
                  <a:gd name="connsiteX17" fmla="*/ 728069 w 1911401"/>
                  <a:gd name="connsiteY17" fmla="*/ 1056567 h 1686351"/>
                  <a:gd name="connsiteX18" fmla="*/ 1204964 w 1911401"/>
                  <a:gd name="connsiteY18" fmla="*/ 1441550 h 1686351"/>
                  <a:gd name="connsiteX19" fmla="*/ 1689160 w 1911401"/>
                  <a:gd name="connsiteY19" fmla="*/ 955770 h 1686351"/>
                  <a:gd name="connsiteX20" fmla="*/ 1690491 w 1911401"/>
                  <a:gd name="connsiteY20" fmla="*/ 955770 h 1686351"/>
                  <a:gd name="connsiteX21" fmla="*/ 1680575 w 1911401"/>
                  <a:gd name="connsiteY21" fmla="*/ 833526 h 1686351"/>
                  <a:gd name="connsiteX22" fmla="*/ 1127879 w 1911401"/>
                  <a:gd name="connsiteY22" fmla="*/ 241185 h 1686351"/>
                  <a:gd name="connsiteX23" fmla="*/ 299899 w 1911401"/>
                  <a:gd name="connsiteY23" fmla="*/ 623872 h 1686351"/>
                  <a:gd name="connsiteX24" fmla="*/ 481882 w 1911401"/>
                  <a:gd name="connsiteY24" fmla="*/ 1517674 h 1686351"/>
                  <a:gd name="connsiteX25" fmla="*/ 339639 w 1911401"/>
                  <a:gd name="connsiteY25" fmla="*/ 1686351 h 1686351"/>
                  <a:gd name="connsiteX26" fmla="*/ 103026 w 1911401"/>
                  <a:gd name="connsiteY26" fmla="*/ 524240 h 1686351"/>
                  <a:gd name="connsiteX27" fmla="*/ 1017819 w 1911401"/>
                  <a:gd name="connsiteY27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17681 w 1911401"/>
                  <a:gd name="connsiteY16" fmla="*/ 959664 h 1686351"/>
                  <a:gd name="connsiteX17" fmla="*/ 728069 w 1911401"/>
                  <a:gd name="connsiteY17" fmla="*/ 1056567 h 1686351"/>
                  <a:gd name="connsiteX18" fmla="*/ 1204964 w 1911401"/>
                  <a:gd name="connsiteY18" fmla="*/ 1441550 h 1686351"/>
                  <a:gd name="connsiteX19" fmla="*/ 1689160 w 1911401"/>
                  <a:gd name="connsiteY19" fmla="*/ 955770 h 1686351"/>
                  <a:gd name="connsiteX20" fmla="*/ 1690491 w 1911401"/>
                  <a:gd name="connsiteY20" fmla="*/ 955770 h 1686351"/>
                  <a:gd name="connsiteX21" fmla="*/ 1680575 w 1911401"/>
                  <a:gd name="connsiteY21" fmla="*/ 833526 h 1686351"/>
                  <a:gd name="connsiteX22" fmla="*/ 1127879 w 1911401"/>
                  <a:gd name="connsiteY22" fmla="*/ 241185 h 1686351"/>
                  <a:gd name="connsiteX23" fmla="*/ 299899 w 1911401"/>
                  <a:gd name="connsiteY23" fmla="*/ 623872 h 1686351"/>
                  <a:gd name="connsiteX24" fmla="*/ 481882 w 1911401"/>
                  <a:gd name="connsiteY24" fmla="*/ 1517674 h 1686351"/>
                  <a:gd name="connsiteX25" fmla="*/ 339639 w 1911401"/>
                  <a:gd name="connsiteY25" fmla="*/ 1686351 h 1686351"/>
                  <a:gd name="connsiteX26" fmla="*/ 103026 w 1911401"/>
                  <a:gd name="connsiteY26" fmla="*/ 524240 h 1686351"/>
                  <a:gd name="connsiteX27" fmla="*/ 1017819 w 1911401"/>
                  <a:gd name="connsiteY27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17681 w 1911401"/>
                  <a:gd name="connsiteY16" fmla="*/ 959664 h 1686351"/>
                  <a:gd name="connsiteX17" fmla="*/ 728069 w 1911401"/>
                  <a:gd name="connsiteY17" fmla="*/ 1056567 h 1686351"/>
                  <a:gd name="connsiteX18" fmla="*/ 1204964 w 1911401"/>
                  <a:gd name="connsiteY18" fmla="*/ 1441550 h 1686351"/>
                  <a:gd name="connsiteX19" fmla="*/ 1689160 w 1911401"/>
                  <a:gd name="connsiteY19" fmla="*/ 955770 h 1686351"/>
                  <a:gd name="connsiteX20" fmla="*/ 1690491 w 1911401"/>
                  <a:gd name="connsiteY20" fmla="*/ 955770 h 1686351"/>
                  <a:gd name="connsiteX21" fmla="*/ 1680575 w 1911401"/>
                  <a:gd name="connsiteY21" fmla="*/ 833526 h 1686351"/>
                  <a:gd name="connsiteX22" fmla="*/ 1127879 w 1911401"/>
                  <a:gd name="connsiteY22" fmla="*/ 241185 h 1686351"/>
                  <a:gd name="connsiteX23" fmla="*/ 299899 w 1911401"/>
                  <a:gd name="connsiteY23" fmla="*/ 623872 h 1686351"/>
                  <a:gd name="connsiteX24" fmla="*/ 481882 w 1911401"/>
                  <a:gd name="connsiteY24" fmla="*/ 1517674 h 1686351"/>
                  <a:gd name="connsiteX25" fmla="*/ 339639 w 1911401"/>
                  <a:gd name="connsiteY25" fmla="*/ 1686351 h 1686351"/>
                  <a:gd name="connsiteX26" fmla="*/ 103026 w 1911401"/>
                  <a:gd name="connsiteY26" fmla="*/ 524240 h 1686351"/>
                  <a:gd name="connsiteX27" fmla="*/ 1017819 w 1911401"/>
                  <a:gd name="connsiteY27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911401" h="1686351">
                    <a:moveTo>
                      <a:pt x="1017819" y="2040"/>
                    </a:moveTo>
                    <a:cubicBezTo>
                      <a:pt x="1071624" y="5569"/>
                      <a:pt x="1125706" y="13702"/>
                      <a:pt x="1179556" y="26675"/>
                    </a:cubicBezTo>
                    <a:cubicBezTo>
                      <a:pt x="1610357" y="130460"/>
                      <a:pt x="1913307" y="516775"/>
                      <a:pt x="1911392" y="959897"/>
                    </a:cubicBezTo>
                    <a:lnTo>
                      <a:pt x="1907813" y="959882"/>
                    </a:lnTo>
                    <a:lnTo>
                      <a:pt x="1893968" y="1097512"/>
                    </a:lnTo>
                    <a:cubicBezTo>
                      <a:pt x="1828524" y="1418043"/>
                      <a:pt x="1545509" y="1659506"/>
                      <a:pt x="1205679" y="1660616"/>
                    </a:cubicBezTo>
                    <a:cubicBezTo>
                      <a:pt x="865849" y="1661727"/>
                      <a:pt x="581262" y="1422119"/>
                      <a:pt x="513725" y="1102022"/>
                    </a:cubicBezTo>
                    <a:cubicBezTo>
                      <a:pt x="502801" y="998127"/>
                      <a:pt x="496637" y="965669"/>
                      <a:pt x="502381" y="897493"/>
                    </a:cubicBezTo>
                    <a:cubicBezTo>
                      <a:pt x="524078" y="734767"/>
                      <a:pt x="635664" y="595117"/>
                      <a:pt x="794565" y="540175"/>
                    </a:cubicBezTo>
                    <a:cubicBezTo>
                      <a:pt x="839966" y="524477"/>
                      <a:pt x="886600" y="516603"/>
                      <a:pt x="932798" y="516036"/>
                    </a:cubicBezTo>
                    <a:cubicBezTo>
                      <a:pt x="1071395" y="514334"/>
                      <a:pt x="1206076" y="578393"/>
                      <a:pt x="1291783" y="694250"/>
                    </a:cubicBezTo>
                    <a:cubicBezTo>
                      <a:pt x="1406059" y="848726"/>
                      <a:pt x="1406803" y="1059510"/>
                      <a:pt x="1293622" y="1214789"/>
                    </a:cubicBezTo>
                    <a:lnTo>
                      <a:pt x="1116859" y="1085948"/>
                    </a:lnTo>
                    <a:cubicBezTo>
                      <a:pt x="1173742" y="1007908"/>
                      <a:pt x="1173368" y="901972"/>
                      <a:pt x="1115935" y="824336"/>
                    </a:cubicBezTo>
                    <a:cubicBezTo>
                      <a:pt x="1058502" y="746700"/>
                      <a:pt x="957313" y="715344"/>
                      <a:pt x="866044" y="746901"/>
                    </a:cubicBezTo>
                    <a:cubicBezTo>
                      <a:pt x="797593" y="770569"/>
                      <a:pt x="749890" y="835072"/>
                      <a:pt x="726575" y="892232"/>
                    </a:cubicBezTo>
                    <a:cubicBezTo>
                      <a:pt x="703260" y="949392"/>
                      <a:pt x="715665" y="975595"/>
                      <a:pt x="728069" y="1056567"/>
                    </a:cubicBezTo>
                    <a:cubicBezTo>
                      <a:pt x="774616" y="1277178"/>
                      <a:pt x="970754" y="1442316"/>
                      <a:pt x="1204964" y="1441550"/>
                    </a:cubicBezTo>
                    <a:cubicBezTo>
                      <a:pt x="1472633" y="1440675"/>
                      <a:pt x="1689160" y="1223440"/>
                      <a:pt x="1689160" y="955770"/>
                    </a:cubicBezTo>
                    <a:lnTo>
                      <a:pt x="1690491" y="955770"/>
                    </a:lnTo>
                    <a:lnTo>
                      <a:pt x="1680575" y="833526"/>
                    </a:lnTo>
                    <a:cubicBezTo>
                      <a:pt x="1632433" y="547245"/>
                      <a:pt x="1417799" y="311030"/>
                      <a:pt x="1127879" y="241185"/>
                    </a:cubicBezTo>
                    <a:cubicBezTo>
                      <a:pt x="796541" y="161362"/>
                      <a:pt x="453793" y="319778"/>
                      <a:pt x="299899" y="623872"/>
                    </a:cubicBezTo>
                    <a:cubicBezTo>
                      <a:pt x="146005" y="927966"/>
                      <a:pt x="221339" y="1297962"/>
                      <a:pt x="481882" y="1517674"/>
                    </a:cubicBezTo>
                    <a:lnTo>
                      <a:pt x="339639" y="1686351"/>
                    </a:lnTo>
                    <a:cubicBezTo>
                      <a:pt x="883" y="1400684"/>
                      <a:pt x="-97065" y="919619"/>
                      <a:pt x="103026" y="524240"/>
                    </a:cubicBezTo>
                    <a:cubicBezTo>
                      <a:pt x="278106" y="178283"/>
                      <a:pt x="641182" y="-22658"/>
                      <a:pt x="1017819" y="2040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49" name="フリーフォーム: 図形 348">
                <a:extLst>
                  <a:ext uri="{FF2B5EF4-FFF2-40B4-BE49-F238E27FC236}">
                    <a16:creationId xmlns:a16="http://schemas.microsoft.com/office/drawing/2014/main" id="{2E0420C1-A0BB-4E41-956D-D589AAE60637}"/>
                  </a:ext>
                </a:extLst>
              </p:cNvPr>
              <p:cNvSpPr/>
              <p:nvPr/>
            </p:nvSpPr>
            <p:spPr>
              <a:xfrm>
                <a:off x="4653635" y="4368634"/>
                <a:ext cx="230758" cy="203586"/>
              </a:xfrm>
              <a:custGeom>
                <a:avLst/>
                <a:gdLst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498937 w 1911401"/>
                  <a:gd name="connsiteY9" fmla="*/ 964066 h 1686351"/>
                  <a:gd name="connsiteX10" fmla="*/ 498541 w 1911401"/>
                  <a:gd name="connsiteY10" fmla="*/ 960376 h 1686351"/>
                  <a:gd name="connsiteX11" fmla="*/ 499128 w 1911401"/>
                  <a:gd name="connsiteY11" fmla="*/ 960372 h 1686351"/>
                  <a:gd name="connsiteX12" fmla="*/ 502381 w 1911401"/>
                  <a:gd name="connsiteY12" fmla="*/ 897493 h 1686351"/>
                  <a:gd name="connsiteX13" fmla="*/ 794565 w 1911401"/>
                  <a:gd name="connsiteY13" fmla="*/ 540175 h 1686351"/>
                  <a:gd name="connsiteX14" fmla="*/ 932798 w 1911401"/>
                  <a:gd name="connsiteY14" fmla="*/ 516036 h 1686351"/>
                  <a:gd name="connsiteX15" fmla="*/ 1291783 w 1911401"/>
                  <a:gd name="connsiteY15" fmla="*/ 694250 h 1686351"/>
                  <a:gd name="connsiteX16" fmla="*/ 1293622 w 1911401"/>
                  <a:gd name="connsiteY16" fmla="*/ 1214789 h 1686351"/>
                  <a:gd name="connsiteX17" fmla="*/ 1116859 w 1911401"/>
                  <a:gd name="connsiteY17" fmla="*/ 1085948 h 1686351"/>
                  <a:gd name="connsiteX18" fmla="*/ 1115935 w 1911401"/>
                  <a:gd name="connsiteY18" fmla="*/ 824336 h 1686351"/>
                  <a:gd name="connsiteX19" fmla="*/ 866044 w 1911401"/>
                  <a:gd name="connsiteY19" fmla="*/ 746901 h 1686351"/>
                  <a:gd name="connsiteX20" fmla="*/ 726575 w 1911401"/>
                  <a:gd name="connsiteY20" fmla="*/ 892232 h 1686351"/>
                  <a:gd name="connsiteX21" fmla="*/ 717681 w 1911401"/>
                  <a:gd name="connsiteY21" fmla="*/ 959664 h 1686351"/>
                  <a:gd name="connsiteX22" fmla="*/ 728069 w 1911401"/>
                  <a:gd name="connsiteY22" fmla="*/ 1056567 h 1686351"/>
                  <a:gd name="connsiteX23" fmla="*/ 1204964 w 1911401"/>
                  <a:gd name="connsiteY23" fmla="*/ 1441550 h 1686351"/>
                  <a:gd name="connsiteX24" fmla="*/ 1689160 w 1911401"/>
                  <a:gd name="connsiteY24" fmla="*/ 955770 h 1686351"/>
                  <a:gd name="connsiteX25" fmla="*/ 1690491 w 1911401"/>
                  <a:gd name="connsiteY25" fmla="*/ 955770 h 1686351"/>
                  <a:gd name="connsiteX26" fmla="*/ 1680575 w 1911401"/>
                  <a:gd name="connsiteY26" fmla="*/ 833526 h 1686351"/>
                  <a:gd name="connsiteX27" fmla="*/ 1127879 w 1911401"/>
                  <a:gd name="connsiteY27" fmla="*/ 241185 h 1686351"/>
                  <a:gd name="connsiteX28" fmla="*/ 299899 w 1911401"/>
                  <a:gd name="connsiteY28" fmla="*/ 623872 h 1686351"/>
                  <a:gd name="connsiteX29" fmla="*/ 481882 w 1911401"/>
                  <a:gd name="connsiteY29" fmla="*/ 1517674 h 1686351"/>
                  <a:gd name="connsiteX30" fmla="*/ 339639 w 1911401"/>
                  <a:gd name="connsiteY30" fmla="*/ 1686351 h 1686351"/>
                  <a:gd name="connsiteX31" fmla="*/ 103026 w 1911401"/>
                  <a:gd name="connsiteY31" fmla="*/ 524240 h 1686351"/>
                  <a:gd name="connsiteX32" fmla="*/ 1017819 w 1911401"/>
                  <a:gd name="connsiteY32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498937 w 1911401"/>
                  <a:gd name="connsiteY9" fmla="*/ 964066 h 1686351"/>
                  <a:gd name="connsiteX10" fmla="*/ 498541 w 1911401"/>
                  <a:gd name="connsiteY10" fmla="*/ 960376 h 1686351"/>
                  <a:gd name="connsiteX11" fmla="*/ 502381 w 1911401"/>
                  <a:gd name="connsiteY11" fmla="*/ 897493 h 1686351"/>
                  <a:gd name="connsiteX12" fmla="*/ 794565 w 1911401"/>
                  <a:gd name="connsiteY12" fmla="*/ 540175 h 1686351"/>
                  <a:gd name="connsiteX13" fmla="*/ 932798 w 1911401"/>
                  <a:gd name="connsiteY13" fmla="*/ 516036 h 1686351"/>
                  <a:gd name="connsiteX14" fmla="*/ 1291783 w 1911401"/>
                  <a:gd name="connsiteY14" fmla="*/ 694250 h 1686351"/>
                  <a:gd name="connsiteX15" fmla="*/ 1293622 w 1911401"/>
                  <a:gd name="connsiteY15" fmla="*/ 1214789 h 1686351"/>
                  <a:gd name="connsiteX16" fmla="*/ 1116859 w 1911401"/>
                  <a:gd name="connsiteY16" fmla="*/ 1085948 h 1686351"/>
                  <a:gd name="connsiteX17" fmla="*/ 1115935 w 1911401"/>
                  <a:gd name="connsiteY17" fmla="*/ 824336 h 1686351"/>
                  <a:gd name="connsiteX18" fmla="*/ 866044 w 1911401"/>
                  <a:gd name="connsiteY18" fmla="*/ 746901 h 1686351"/>
                  <a:gd name="connsiteX19" fmla="*/ 726575 w 1911401"/>
                  <a:gd name="connsiteY19" fmla="*/ 892232 h 1686351"/>
                  <a:gd name="connsiteX20" fmla="*/ 717681 w 1911401"/>
                  <a:gd name="connsiteY20" fmla="*/ 959664 h 1686351"/>
                  <a:gd name="connsiteX21" fmla="*/ 728069 w 1911401"/>
                  <a:gd name="connsiteY21" fmla="*/ 1056567 h 1686351"/>
                  <a:gd name="connsiteX22" fmla="*/ 1204964 w 1911401"/>
                  <a:gd name="connsiteY22" fmla="*/ 1441550 h 1686351"/>
                  <a:gd name="connsiteX23" fmla="*/ 1689160 w 1911401"/>
                  <a:gd name="connsiteY23" fmla="*/ 955770 h 1686351"/>
                  <a:gd name="connsiteX24" fmla="*/ 1690491 w 1911401"/>
                  <a:gd name="connsiteY24" fmla="*/ 955770 h 1686351"/>
                  <a:gd name="connsiteX25" fmla="*/ 1680575 w 1911401"/>
                  <a:gd name="connsiteY25" fmla="*/ 833526 h 1686351"/>
                  <a:gd name="connsiteX26" fmla="*/ 1127879 w 1911401"/>
                  <a:gd name="connsiteY26" fmla="*/ 241185 h 1686351"/>
                  <a:gd name="connsiteX27" fmla="*/ 299899 w 1911401"/>
                  <a:gd name="connsiteY27" fmla="*/ 623872 h 1686351"/>
                  <a:gd name="connsiteX28" fmla="*/ 481882 w 1911401"/>
                  <a:gd name="connsiteY28" fmla="*/ 1517674 h 1686351"/>
                  <a:gd name="connsiteX29" fmla="*/ 339639 w 1911401"/>
                  <a:gd name="connsiteY29" fmla="*/ 1686351 h 1686351"/>
                  <a:gd name="connsiteX30" fmla="*/ 103026 w 1911401"/>
                  <a:gd name="connsiteY30" fmla="*/ 524240 h 1686351"/>
                  <a:gd name="connsiteX31" fmla="*/ 1017819 w 1911401"/>
                  <a:gd name="connsiteY31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498937 w 1911401"/>
                  <a:gd name="connsiteY9" fmla="*/ 964066 h 1686351"/>
                  <a:gd name="connsiteX10" fmla="*/ 502381 w 1911401"/>
                  <a:gd name="connsiteY10" fmla="*/ 897493 h 1686351"/>
                  <a:gd name="connsiteX11" fmla="*/ 794565 w 1911401"/>
                  <a:gd name="connsiteY11" fmla="*/ 540175 h 1686351"/>
                  <a:gd name="connsiteX12" fmla="*/ 932798 w 1911401"/>
                  <a:gd name="connsiteY12" fmla="*/ 516036 h 1686351"/>
                  <a:gd name="connsiteX13" fmla="*/ 1291783 w 1911401"/>
                  <a:gd name="connsiteY13" fmla="*/ 694250 h 1686351"/>
                  <a:gd name="connsiteX14" fmla="*/ 1293622 w 1911401"/>
                  <a:gd name="connsiteY14" fmla="*/ 1214789 h 1686351"/>
                  <a:gd name="connsiteX15" fmla="*/ 1116859 w 1911401"/>
                  <a:gd name="connsiteY15" fmla="*/ 1085948 h 1686351"/>
                  <a:gd name="connsiteX16" fmla="*/ 1115935 w 1911401"/>
                  <a:gd name="connsiteY16" fmla="*/ 824336 h 1686351"/>
                  <a:gd name="connsiteX17" fmla="*/ 866044 w 1911401"/>
                  <a:gd name="connsiteY17" fmla="*/ 746901 h 1686351"/>
                  <a:gd name="connsiteX18" fmla="*/ 726575 w 1911401"/>
                  <a:gd name="connsiteY18" fmla="*/ 892232 h 1686351"/>
                  <a:gd name="connsiteX19" fmla="*/ 717681 w 1911401"/>
                  <a:gd name="connsiteY19" fmla="*/ 959664 h 1686351"/>
                  <a:gd name="connsiteX20" fmla="*/ 728069 w 1911401"/>
                  <a:gd name="connsiteY20" fmla="*/ 1056567 h 1686351"/>
                  <a:gd name="connsiteX21" fmla="*/ 1204964 w 1911401"/>
                  <a:gd name="connsiteY21" fmla="*/ 1441550 h 1686351"/>
                  <a:gd name="connsiteX22" fmla="*/ 1689160 w 1911401"/>
                  <a:gd name="connsiteY22" fmla="*/ 955770 h 1686351"/>
                  <a:gd name="connsiteX23" fmla="*/ 1690491 w 1911401"/>
                  <a:gd name="connsiteY23" fmla="*/ 955770 h 1686351"/>
                  <a:gd name="connsiteX24" fmla="*/ 1680575 w 1911401"/>
                  <a:gd name="connsiteY24" fmla="*/ 833526 h 1686351"/>
                  <a:gd name="connsiteX25" fmla="*/ 1127879 w 1911401"/>
                  <a:gd name="connsiteY25" fmla="*/ 241185 h 1686351"/>
                  <a:gd name="connsiteX26" fmla="*/ 299899 w 1911401"/>
                  <a:gd name="connsiteY26" fmla="*/ 623872 h 1686351"/>
                  <a:gd name="connsiteX27" fmla="*/ 481882 w 1911401"/>
                  <a:gd name="connsiteY27" fmla="*/ 1517674 h 1686351"/>
                  <a:gd name="connsiteX28" fmla="*/ 339639 w 1911401"/>
                  <a:gd name="connsiteY28" fmla="*/ 1686351 h 1686351"/>
                  <a:gd name="connsiteX29" fmla="*/ 103026 w 1911401"/>
                  <a:gd name="connsiteY29" fmla="*/ 524240 h 1686351"/>
                  <a:gd name="connsiteX30" fmla="*/ 1017819 w 1911401"/>
                  <a:gd name="connsiteY30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502381 w 1911401"/>
                  <a:gd name="connsiteY9" fmla="*/ 897493 h 1686351"/>
                  <a:gd name="connsiteX10" fmla="*/ 794565 w 1911401"/>
                  <a:gd name="connsiteY10" fmla="*/ 540175 h 1686351"/>
                  <a:gd name="connsiteX11" fmla="*/ 932798 w 1911401"/>
                  <a:gd name="connsiteY11" fmla="*/ 516036 h 1686351"/>
                  <a:gd name="connsiteX12" fmla="*/ 1291783 w 1911401"/>
                  <a:gd name="connsiteY12" fmla="*/ 694250 h 1686351"/>
                  <a:gd name="connsiteX13" fmla="*/ 1293622 w 1911401"/>
                  <a:gd name="connsiteY13" fmla="*/ 1214789 h 1686351"/>
                  <a:gd name="connsiteX14" fmla="*/ 1116859 w 1911401"/>
                  <a:gd name="connsiteY14" fmla="*/ 1085948 h 1686351"/>
                  <a:gd name="connsiteX15" fmla="*/ 1115935 w 1911401"/>
                  <a:gd name="connsiteY15" fmla="*/ 824336 h 1686351"/>
                  <a:gd name="connsiteX16" fmla="*/ 866044 w 1911401"/>
                  <a:gd name="connsiteY16" fmla="*/ 746901 h 1686351"/>
                  <a:gd name="connsiteX17" fmla="*/ 726575 w 1911401"/>
                  <a:gd name="connsiteY17" fmla="*/ 892232 h 1686351"/>
                  <a:gd name="connsiteX18" fmla="*/ 717681 w 1911401"/>
                  <a:gd name="connsiteY18" fmla="*/ 959664 h 1686351"/>
                  <a:gd name="connsiteX19" fmla="*/ 728069 w 1911401"/>
                  <a:gd name="connsiteY19" fmla="*/ 1056567 h 1686351"/>
                  <a:gd name="connsiteX20" fmla="*/ 1204964 w 1911401"/>
                  <a:gd name="connsiteY20" fmla="*/ 1441550 h 1686351"/>
                  <a:gd name="connsiteX21" fmla="*/ 1689160 w 1911401"/>
                  <a:gd name="connsiteY21" fmla="*/ 955770 h 1686351"/>
                  <a:gd name="connsiteX22" fmla="*/ 1690491 w 1911401"/>
                  <a:gd name="connsiteY22" fmla="*/ 955770 h 1686351"/>
                  <a:gd name="connsiteX23" fmla="*/ 1680575 w 1911401"/>
                  <a:gd name="connsiteY23" fmla="*/ 833526 h 1686351"/>
                  <a:gd name="connsiteX24" fmla="*/ 1127879 w 1911401"/>
                  <a:gd name="connsiteY24" fmla="*/ 241185 h 1686351"/>
                  <a:gd name="connsiteX25" fmla="*/ 299899 w 1911401"/>
                  <a:gd name="connsiteY25" fmla="*/ 623872 h 1686351"/>
                  <a:gd name="connsiteX26" fmla="*/ 481882 w 1911401"/>
                  <a:gd name="connsiteY26" fmla="*/ 1517674 h 1686351"/>
                  <a:gd name="connsiteX27" fmla="*/ 339639 w 1911401"/>
                  <a:gd name="connsiteY27" fmla="*/ 1686351 h 1686351"/>
                  <a:gd name="connsiteX28" fmla="*/ 103026 w 1911401"/>
                  <a:gd name="connsiteY28" fmla="*/ 524240 h 1686351"/>
                  <a:gd name="connsiteX29" fmla="*/ 1017819 w 1911401"/>
                  <a:gd name="connsiteY29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502381 w 1911401"/>
                  <a:gd name="connsiteY8" fmla="*/ 897493 h 1686351"/>
                  <a:gd name="connsiteX9" fmla="*/ 794565 w 1911401"/>
                  <a:gd name="connsiteY9" fmla="*/ 540175 h 1686351"/>
                  <a:gd name="connsiteX10" fmla="*/ 932798 w 1911401"/>
                  <a:gd name="connsiteY10" fmla="*/ 516036 h 1686351"/>
                  <a:gd name="connsiteX11" fmla="*/ 1291783 w 1911401"/>
                  <a:gd name="connsiteY11" fmla="*/ 694250 h 1686351"/>
                  <a:gd name="connsiteX12" fmla="*/ 1293622 w 1911401"/>
                  <a:gd name="connsiteY12" fmla="*/ 1214789 h 1686351"/>
                  <a:gd name="connsiteX13" fmla="*/ 1116859 w 1911401"/>
                  <a:gd name="connsiteY13" fmla="*/ 1085948 h 1686351"/>
                  <a:gd name="connsiteX14" fmla="*/ 1115935 w 1911401"/>
                  <a:gd name="connsiteY14" fmla="*/ 824336 h 1686351"/>
                  <a:gd name="connsiteX15" fmla="*/ 866044 w 1911401"/>
                  <a:gd name="connsiteY15" fmla="*/ 746901 h 1686351"/>
                  <a:gd name="connsiteX16" fmla="*/ 726575 w 1911401"/>
                  <a:gd name="connsiteY16" fmla="*/ 892232 h 1686351"/>
                  <a:gd name="connsiteX17" fmla="*/ 717681 w 1911401"/>
                  <a:gd name="connsiteY17" fmla="*/ 959664 h 1686351"/>
                  <a:gd name="connsiteX18" fmla="*/ 728069 w 1911401"/>
                  <a:gd name="connsiteY18" fmla="*/ 1056567 h 1686351"/>
                  <a:gd name="connsiteX19" fmla="*/ 1204964 w 1911401"/>
                  <a:gd name="connsiteY19" fmla="*/ 1441550 h 1686351"/>
                  <a:gd name="connsiteX20" fmla="*/ 1689160 w 1911401"/>
                  <a:gd name="connsiteY20" fmla="*/ 955770 h 1686351"/>
                  <a:gd name="connsiteX21" fmla="*/ 1690491 w 1911401"/>
                  <a:gd name="connsiteY21" fmla="*/ 955770 h 1686351"/>
                  <a:gd name="connsiteX22" fmla="*/ 1680575 w 1911401"/>
                  <a:gd name="connsiteY22" fmla="*/ 833526 h 1686351"/>
                  <a:gd name="connsiteX23" fmla="*/ 1127879 w 1911401"/>
                  <a:gd name="connsiteY23" fmla="*/ 241185 h 1686351"/>
                  <a:gd name="connsiteX24" fmla="*/ 299899 w 1911401"/>
                  <a:gd name="connsiteY24" fmla="*/ 623872 h 1686351"/>
                  <a:gd name="connsiteX25" fmla="*/ 481882 w 1911401"/>
                  <a:gd name="connsiteY25" fmla="*/ 1517674 h 1686351"/>
                  <a:gd name="connsiteX26" fmla="*/ 339639 w 1911401"/>
                  <a:gd name="connsiteY26" fmla="*/ 1686351 h 1686351"/>
                  <a:gd name="connsiteX27" fmla="*/ 103026 w 1911401"/>
                  <a:gd name="connsiteY27" fmla="*/ 524240 h 1686351"/>
                  <a:gd name="connsiteX28" fmla="*/ 1017819 w 1911401"/>
                  <a:gd name="connsiteY28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17681 w 1911401"/>
                  <a:gd name="connsiteY16" fmla="*/ 959664 h 1686351"/>
                  <a:gd name="connsiteX17" fmla="*/ 728069 w 1911401"/>
                  <a:gd name="connsiteY17" fmla="*/ 1056567 h 1686351"/>
                  <a:gd name="connsiteX18" fmla="*/ 1204964 w 1911401"/>
                  <a:gd name="connsiteY18" fmla="*/ 1441550 h 1686351"/>
                  <a:gd name="connsiteX19" fmla="*/ 1689160 w 1911401"/>
                  <a:gd name="connsiteY19" fmla="*/ 955770 h 1686351"/>
                  <a:gd name="connsiteX20" fmla="*/ 1690491 w 1911401"/>
                  <a:gd name="connsiteY20" fmla="*/ 955770 h 1686351"/>
                  <a:gd name="connsiteX21" fmla="*/ 1680575 w 1911401"/>
                  <a:gd name="connsiteY21" fmla="*/ 833526 h 1686351"/>
                  <a:gd name="connsiteX22" fmla="*/ 1127879 w 1911401"/>
                  <a:gd name="connsiteY22" fmla="*/ 241185 h 1686351"/>
                  <a:gd name="connsiteX23" fmla="*/ 299899 w 1911401"/>
                  <a:gd name="connsiteY23" fmla="*/ 623872 h 1686351"/>
                  <a:gd name="connsiteX24" fmla="*/ 481882 w 1911401"/>
                  <a:gd name="connsiteY24" fmla="*/ 1517674 h 1686351"/>
                  <a:gd name="connsiteX25" fmla="*/ 339639 w 1911401"/>
                  <a:gd name="connsiteY25" fmla="*/ 1686351 h 1686351"/>
                  <a:gd name="connsiteX26" fmla="*/ 103026 w 1911401"/>
                  <a:gd name="connsiteY26" fmla="*/ 524240 h 1686351"/>
                  <a:gd name="connsiteX27" fmla="*/ 1017819 w 1911401"/>
                  <a:gd name="connsiteY27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17681 w 1911401"/>
                  <a:gd name="connsiteY16" fmla="*/ 959664 h 1686351"/>
                  <a:gd name="connsiteX17" fmla="*/ 728069 w 1911401"/>
                  <a:gd name="connsiteY17" fmla="*/ 1056567 h 1686351"/>
                  <a:gd name="connsiteX18" fmla="*/ 1204964 w 1911401"/>
                  <a:gd name="connsiteY18" fmla="*/ 1441550 h 1686351"/>
                  <a:gd name="connsiteX19" fmla="*/ 1689160 w 1911401"/>
                  <a:gd name="connsiteY19" fmla="*/ 955770 h 1686351"/>
                  <a:gd name="connsiteX20" fmla="*/ 1690491 w 1911401"/>
                  <a:gd name="connsiteY20" fmla="*/ 955770 h 1686351"/>
                  <a:gd name="connsiteX21" fmla="*/ 1680575 w 1911401"/>
                  <a:gd name="connsiteY21" fmla="*/ 833526 h 1686351"/>
                  <a:gd name="connsiteX22" fmla="*/ 1127879 w 1911401"/>
                  <a:gd name="connsiteY22" fmla="*/ 241185 h 1686351"/>
                  <a:gd name="connsiteX23" fmla="*/ 299899 w 1911401"/>
                  <a:gd name="connsiteY23" fmla="*/ 623872 h 1686351"/>
                  <a:gd name="connsiteX24" fmla="*/ 481882 w 1911401"/>
                  <a:gd name="connsiteY24" fmla="*/ 1517674 h 1686351"/>
                  <a:gd name="connsiteX25" fmla="*/ 339639 w 1911401"/>
                  <a:gd name="connsiteY25" fmla="*/ 1686351 h 1686351"/>
                  <a:gd name="connsiteX26" fmla="*/ 103026 w 1911401"/>
                  <a:gd name="connsiteY26" fmla="*/ 524240 h 1686351"/>
                  <a:gd name="connsiteX27" fmla="*/ 1017819 w 1911401"/>
                  <a:gd name="connsiteY27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17681 w 1911401"/>
                  <a:gd name="connsiteY16" fmla="*/ 959664 h 1686351"/>
                  <a:gd name="connsiteX17" fmla="*/ 728069 w 1911401"/>
                  <a:gd name="connsiteY17" fmla="*/ 1056567 h 1686351"/>
                  <a:gd name="connsiteX18" fmla="*/ 1204964 w 1911401"/>
                  <a:gd name="connsiteY18" fmla="*/ 1441550 h 1686351"/>
                  <a:gd name="connsiteX19" fmla="*/ 1689160 w 1911401"/>
                  <a:gd name="connsiteY19" fmla="*/ 955770 h 1686351"/>
                  <a:gd name="connsiteX20" fmla="*/ 1690491 w 1911401"/>
                  <a:gd name="connsiteY20" fmla="*/ 955770 h 1686351"/>
                  <a:gd name="connsiteX21" fmla="*/ 1680575 w 1911401"/>
                  <a:gd name="connsiteY21" fmla="*/ 833526 h 1686351"/>
                  <a:gd name="connsiteX22" fmla="*/ 1127879 w 1911401"/>
                  <a:gd name="connsiteY22" fmla="*/ 241185 h 1686351"/>
                  <a:gd name="connsiteX23" fmla="*/ 299899 w 1911401"/>
                  <a:gd name="connsiteY23" fmla="*/ 623872 h 1686351"/>
                  <a:gd name="connsiteX24" fmla="*/ 481882 w 1911401"/>
                  <a:gd name="connsiteY24" fmla="*/ 1517674 h 1686351"/>
                  <a:gd name="connsiteX25" fmla="*/ 339639 w 1911401"/>
                  <a:gd name="connsiteY25" fmla="*/ 1686351 h 1686351"/>
                  <a:gd name="connsiteX26" fmla="*/ 103026 w 1911401"/>
                  <a:gd name="connsiteY26" fmla="*/ 524240 h 1686351"/>
                  <a:gd name="connsiteX27" fmla="*/ 1017819 w 1911401"/>
                  <a:gd name="connsiteY27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911401" h="1686351">
                    <a:moveTo>
                      <a:pt x="1017819" y="2040"/>
                    </a:moveTo>
                    <a:cubicBezTo>
                      <a:pt x="1071624" y="5569"/>
                      <a:pt x="1125706" y="13702"/>
                      <a:pt x="1179556" y="26675"/>
                    </a:cubicBezTo>
                    <a:cubicBezTo>
                      <a:pt x="1610357" y="130460"/>
                      <a:pt x="1913307" y="516775"/>
                      <a:pt x="1911392" y="959897"/>
                    </a:cubicBezTo>
                    <a:lnTo>
                      <a:pt x="1907813" y="959882"/>
                    </a:lnTo>
                    <a:lnTo>
                      <a:pt x="1893968" y="1097512"/>
                    </a:lnTo>
                    <a:cubicBezTo>
                      <a:pt x="1828524" y="1418043"/>
                      <a:pt x="1545509" y="1659506"/>
                      <a:pt x="1205679" y="1660616"/>
                    </a:cubicBezTo>
                    <a:cubicBezTo>
                      <a:pt x="865849" y="1661727"/>
                      <a:pt x="581262" y="1422119"/>
                      <a:pt x="513725" y="1102022"/>
                    </a:cubicBezTo>
                    <a:cubicBezTo>
                      <a:pt x="502801" y="998127"/>
                      <a:pt x="496637" y="965669"/>
                      <a:pt x="502381" y="897493"/>
                    </a:cubicBezTo>
                    <a:cubicBezTo>
                      <a:pt x="524078" y="734767"/>
                      <a:pt x="635664" y="595117"/>
                      <a:pt x="794565" y="540175"/>
                    </a:cubicBezTo>
                    <a:cubicBezTo>
                      <a:pt x="839966" y="524477"/>
                      <a:pt x="886600" y="516603"/>
                      <a:pt x="932798" y="516036"/>
                    </a:cubicBezTo>
                    <a:cubicBezTo>
                      <a:pt x="1071395" y="514334"/>
                      <a:pt x="1206076" y="578393"/>
                      <a:pt x="1291783" y="694250"/>
                    </a:cubicBezTo>
                    <a:cubicBezTo>
                      <a:pt x="1406059" y="848726"/>
                      <a:pt x="1406803" y="1059510"/>
                      <a:pt x="1293622" y="1214789"/>
                    </a:cubicBezTo>
                    <a:lnTo>
                      <a:pt x="1116859" y="1085948"/>
                    </a:lnTo>
                    <a:cubicBezTo>
                      <a:pt x="1173742" y="1007908"/>
                      <a:pt x="1173368" y="901972"/>
                      <a:pt x="1115935" y="824336"/>
                    </a:cubicBezTo>
                    <a:cubicBezTo>
                      <a:pt x="1058502" y="746700"/>
                      <a:pt x="957313" y="715344"/>
                      <a:pt x="866044" y="746901"/>
                    </a:cubicBezTo>
                    <a:cubicBezTo>
                      <a:pt x="797593" y="770569"/>
                      <a:pt x="749890" y="835072"/>
                      <a:pt x="726575" y="892232"/>
                    </a:cubicBezTo>
                    <a:cubicBezTo>
                      <a:pt x="703260" y="949392"/>
                      <a:pt x="715665" y="975595"/>
                      <a:pt x="728069" y="1056567"/>
                    </a:cubicBezTo>
                    <a:cubicBezTo>
                      <a:pt x="774616" y="1277178"/>
                      <a:pt x="970754" y="1442316"/>
                      <a:pt x="1204964" y="1441550"/>
                    </a:cubicBezTo>
                    <a:cubicBezTo>
                      <a:pt x="1472633" y="1440675"/>
                      <a:pt x="1689160" y="1223440"/>
                      <a:pt x="1689160" y="955770"/>
                    </a:cubicBezTo>
                    <a:lnTo>
                      <a:pt x="1690491" y="955770"/>
                    </a:lnTo>
                    <a:lnTo>
                      <a:pt x="1680575" y="833526"/>
                    </a:lnTo>
                    <a:cubicBezTo>
                      <a:pt x="1632433" y="547245"/>
                      <a:pt x="1417799" y="311030"/>
                      <a:pt x="1127879" y="241185"/>
                    </a:cubicBezTo>
                    <a:cubicBezTo>
                      <a:pt x="796541" y="161362"/>
                      <a:pt x="453793" y="319778"/>
                      <a:pt x="299899" y="623872"/>
                    </a:cubicBezTo>
                    <a:cubicBezTo>
                      <a:pt x="146005" y="927966"/>
                      <a:pt x="221339" y="1297962"/>
                      <a:pt x="481882" y="1517674"/>
                    </a:cubicBezTo>
                    <a:lnTo>
                      <a:pt x="339639" y="1686351"/>
                    </a:lnTo>
                    <a:cubicBezTo>
                      <a:pt x="883" y="1400684"/>
                      <a:pt x="-97065" y="919619"/>
                      <a:pt x="103026" y="524240"/>
                    </a:cubicBezTo>
                    <a:cubicBezTo>
                      <a:pt x="278106" y="178283"/>
                      <a:pt x="641182" y="-22658"/>
                      <a:pt x="1017819" y="2040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50" name="円/楕円 472">
                <a:extLst>
                  <a:ext uri="{FF2B5EF4-FFF2-40B4-BE49-F238E27FC236}">
                    <a16:creationId xmlns:a16="http://schemas.microsoft.com/office/drawing/2014/main" id="{38D2FBB5-1100-46C0-A861-C95D15CF24E2}"/>
                  </a:ext>
                </a:extLst>
              </p:cNvPr>
              <p:cNvSpPr/>
              <p:nvPr/>
            </p:nvSpPr>
            <p:spPr>
              <a:xfrm rot="20700000">
                <a:off x="4614913" y="4242385"/>
                <a:ext cx="296131" cy="65506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51" name="円/楕円 473">
                <a:extLst>
                  <a:ext uri="{FF2B5EF4-FFF2-40B4-BE49-F238E27FC236}">
                    <a16:creationId xmlns:a16="http://schemas.microsoft.com/office/drawing/2014/main" id="{4156EA02-28DC-4D96-8401-5C47E7B4A509}"/>
                  </a:ext>
                </a:extLst>
              </p:cNvPr>
              <p:cNvSpPr/>
              <p:nvPr/>
            </p:nvSpPr>
            <p:spPr>
              <a:xfrm rot="900000">
                <a:off x="5178700" y="4242385"/>
                <a:ext cx="296131" cy="65506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10" name="グループ化 9">
            <a:extLst>
              <a:ext uri="{FF2B5EF4-FFF2-40B4-BE49-F238E27FC236}">
                <a16:creationId xmlns:a16="http://schemas.microsoft.com/office/drawing/2014/main" id="{176226E4-8B49-4F62-B5B9-77C161B9EE7B}"/>
              </a:ext>
            </a:extLst>
          </p:cNvPr>
          <p:cNvGrpSpPr/>
          <p:nvPr/>
        </p:nvGrpSpPr>
        <p:grpSpPr>
          <a:xfrm>
            <a:off x="6636345" y="3660040"/>
            <a:ext cx="2602906" cy="2777274"/>
            <a:chOff x="6636345" y="3660040"/>
            <a:chExt cx="2602906" cy="2777274"/>
          </a:xfrm>
        </p:grpSpPr>
        <p:sp>
          <p:nvSpPr>
            <p:cNvPr id="234" name="楕円 233">
              <a:extLst>
                <a:ext uri="{FF2B5EF4-FFF2-40B4-BE49-F238E27FC236}">
                  <a16:creationId xmlns:a16="http://schemas.microsoft.com/office/drawing/2014/main" id="{F7FA60CB-3405-4D45-974D-31EC01667369}"/>
                </a:ext>
              </a:extLst>
            </p:cNvPr>
            <p:cNvSpPr/>
            <p:nvPr/>
          </p:nvSpPr>
          <p:spPr>
            <a:xfrm>
              <a:off x="6636345" y="3812587"/>
              <a:ext cx="2602906" cy="2602904"/>
            </a:xfrm>
            <a:prstGeom prst="ellipse">
              <a:avLst/>
            </a:prstGeom>
            <a:gradFill flip="none" rotWithShape="1">
              <a:gsLst>
                <a:gs pos="0">
                  <a:srgbClr val="FF0000"/>
                </a:gs>
                <a:gs pos="70000">
                  <a:schemeClr val="bg1"/>
                </a:gs>
                <a:gs pos="50000">
                  <a:srgbClr val="FFC000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65" name="グループ化 64">
              <a:extLst>
                <a:ext uri="{FF2B5EF4-FFF2-40B4-BE49-F238E27FC236}">
                  <a16:creationId xmlns:a16="http://schemas.microsoft.com/office/drawing/2014/main" id="{E20F4E92-5125-4509-89CB-00959C545BFC}"/>
                </a:ext>
              </a:extLst>
            </p:cNvPr>
            <p:cNvGrpSpPr/>
            <p:nvPr/>
          </p:nvGrpSpPr>
          <p:grpSpPr>
            <a:xfrm>
              <a:off x="7050882" y="3685220"/>
              <a:ext cx="1719214" cy="2752094"/>
              <a:chOff x="7050882" y="3685220"/>
              <a:chExt cx="1719214" cy="2752094"/>
            </a:xfrm>
          </p:grpSpPr>
          <p:sp>
            <p:nvSpPr>
              <p:cNvPr id="394" name="正方形/長方形 393">
                <a:extLst>
                  <a:ext uri="{FF2B5EF4-FFF2-40B4-BE49-F238E27FC236}">
                    <a16:creationId xmlns:a16="http://schemas.microsoft.com/office/drawing/2014/main" id="{259184A1-56A0-4A3B-8CE5-A756261CF4DF}"/>
                  </a:ext>
                </a:extLst>
              </p:cNvPr>
              <p:cNvSpPr/>
              <p:nvPr/>
            </p:nvSpPr>
            <p:spPr>
              <a:xfrm flipH="1">
                <a:off x="8493846" y="6225360"/>
                <a:ext cx="147885" cy="211954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95" name="台形 394">
                <a:extLst>
                  <a:ext uri="{FF2B5EF4-FFF2-40B4-BE49-F238E27FC236}">
                    <a16:creationId xmlns:a16="http://schemas.microsoft.com/office/drawing/2014/main" id="{DC9927ED-082D-41D1-B6BF-2C232DC33009}"/>
                  </a:ext>
                </a:extLst>
              </p:cNvPr>
              <p:cNvSpPr/>
              <p:nvPr/>
            </p:nvSpPr>
            <p:spPr>
              <a:xfrm flipH="1">
                <a:off x="8180110" y="5394188"/>
                <a:ext cx="589986" cy="877526"/>
              </a:xfrm>
              <a:prstGeom prst="trapezoid">
                <a:avLst>
                  <a:gd name="adj" fmla="val 40088"/>
                </a:avLst>
              </a:prstGeom>
              <a:solidFill>
                <a:schemeClr val="accent5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96" name="正方形/長方形 395">
                <a:extLst>
                  <a:ext uri="{FF2B5EF4-FFF2-40B4-BE49-F238E27FC236}">
                    <a16:creationId xmlns:a16="http://schemas.microsoft.com/office/drawing/2014/main" id="{F9A3591F-280F-4700-ADC0-EA305C4CBA9C}"/>
                  </a:ext>
                </a:extLst>
              </p:cNvPr>
              <p:cNvSpPr/>
              <p:nvPr/>
            </p:nvSpPr>
            <p:spPr>
              <a:xfrm>
                <a:off x="7179246" y="6225360"/>
                <a:ext cx="147885" cy="211954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97" name="台形 396">
                <a:extLst>
                  <a:ext uri="{FF2B5EF4-FFF2-40B4-BE49-F238E27FC236}">
                    <a16:creationId xmlns:a16="http://schemas.microsoft.com/office/drawing/2014/main" id="{9DC1E377-5DA3-4EC5-85E8-C0791FE626B3}"/>
                  </a:ext>
                </a:extLst>
              </p:cNvPr>
              <p:cNvSpPr/>
              <p:nvPr/>
            </p:nvSpPr>
            <p:spPr>
              <a:xfrm>
                <a:off x="7050882" y="5394188"/>
                <a:ext cx="589986" cy="877526"/>
              </a:xfrm>
              <a:prstGeom prst="trapezoid">
                <a:avLst>
                  <a:gd name="adj" fmla="val 40088"/>
                </a:avLst>
              </a:prstGeom>
              <a:solidFill>
                <a:schemeClr val="accent5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98" name="フリーフォーム: 図形 397">
                <a:extLst>
                  <a:ext uri="{FF2B5EF4-FFF2-40B4-BE49-F238E27FC236}">
                    <a16:creationId xmlns:a16="http://schemas.microsoft.com/office/drawing/2014/main" id="{BFFCEE49-CBD0-4C66-90C6-67D40C9B4401}"/>
                  </a:ext>
                </a:extLst>
              </p:cNvPr>
              <p:cNvSpPr/>
              <p:nvPr/>
            </p:nvSpPr>
            <p:spPr>
              <a:xfrm>
                <a:off x="7606586" y="4866871"/>
                <a:ext cx="600869" cy="489043"/>
              </a:xfrm>
              <a:custGeom>
                <a:avLst/>
                <a:gdLst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6411 w 525992"/>
                  <a:gd name="connsiteY8" fmla="*/ 240006 h 380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25992" h="380772">
                    <a:moveTo>
                      <a:pt x="160641" y="0"/>
                    </a:moveTo>
                    <a:lnTo>
                      <a:pt x="362085" y="0"/>
                    </a:lnTo>
                    <a:lnTo>
                      <a:pt x="386315" y="240006"/>
                    </a:lnTo>
                    <a:lnTo>
                      <a:pt x="519778" y="240006"/>
                    </a:lnTo>
                    <a:lnTo>
                      <a:pt x="525992" y="254756"/>
                    </a:lnTo>
                    <a:cubicBezTo>
                      <a:pt x="525992" y="324353"/>
                      <a:pt x="408245" y="380772"/>
                      <a:pt x="262996" y="380772"/>
                    </a:cubicBezTo>
                    <a:cubicBezTo>
                      <a:pt x="117747" y="380772"/>
                      <a:pt x="0" y="324353"/>
                      <a:pt x="0" y="254756"/>
                    </a:cubicBezTo>
                    <a:lnTo>
                      <a:pt x="6215" y="240006"/>
                    </a:lnTo>
                    <a:lnTo>
                      <a:pt x="136411" y="240006"/>
                    </a:ln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99" name="片側の 2 つの角を丸めた四角形 144">
                <a:extLst>
                  <a:ext uri="{FF2B5EF4-FFF2-40B4-BE49-F238E27FC236}">
                    <a16:creationId xmlns:a16="http://schemas.microsoft.com/office/drawing/2014/main" id="{37FF2C8D-D398-485B-B0B1-740B603188DF}"/>
                  </a:ext>
                </a:extLst>
              </p:cNvPr>
              <p:cNvSpPr/>
              <p:nvPr/>
            </p:nvSpPr>
            <p:spPr>
              <a:xfrm>
                <a:off x="7285006" y="5165422"/>
                <a:ext cx="1250966" cy="1271892"/>
              </a:xfrm>
              <a:prstGeom prst="round2SameRect">
                <a:avLst>
                  <a:gd name="adj1" fmla="val 21430"/>
                  <a:gd name="adj2" fmla="val 0"/>
                </a:avLst>
              </a:prstGeom>
              <a:solidFill>
                <a:schemeClr val="accent5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00" name="台形 731">
                <a:extLst>
                  <a:ext uri="{FF2B5EF4-FFF2-40B4-BE49-F238E27FC236}">
                    <a16:creationId xmlns:a16="http://schemas.microsoft.com/office/drawing/2014/main" id="{E2369265-67F1-425D-BB39-118F6F8955A9}"/>
                  </a:ext>
                </a:extLst>
              </p:cNvPr>
              <p:cNvSpPr/>
              <p:nvPr/>
            </p:nvSpPr>
            <p:spPr>
              <a:xfrm rot="10800000" flipV="1">
                <a:off x="7773780" y="5298332"/>
                <a:ext cx="285796" cy="1111993"/>
              </a:xfrm>
              <a:custGeom>
                <a:avLst/>
                <a:gdLst>
                  <a:gd name="connsiteX0" fmla="*/ 0 w 184781"/>
                  <a:gd name="connsiteY0" fmla="*/ 551112 h 551112"/>
                  <a:gd name="connsiteX1" fmla="*/ 50098 w 184781"/>
                  <a:gd name="connsiteY1" fmla="*/ 0 h 551112"/>
                  <a:gd name="connsiteX2" fmla="*/ 134683 w 184781"/>
                  <a:gd name="connsiteY2" fmla="*/ 0 h 551112"/>
                  <a:gd name="connsiteX3" fmla="*/ 184781 w 184781"/>
                  <a:gd name="connsiteY3" fmla="*/ 551112 h 551112"/>
                  <a:gd name="connsiteX4" fmla="*/ 0 w 184781"/>
                  <a:gd name="connsiteY4" fmla="*/ 551112 h 551112"/>
                  <a:gd name="connsiteX0" fmla="*/ 0 w 184781"/>
                  <a:gd name="connsiteY0" fmla="*/ 551112 h 551112"/>
                  <a:gd name="connsiteX1" fmla="*/ 50098 w 184781"/>
                  <a:gd name="connsiteY1" fmla="*/ 0 h 551112"/>
                  <a:gd name="connsiteX2" fmla="*/ 134683 w 184781"/>
                  <a:gd name="connsiteY2" fmla="*/ 0 h 551112"/>
                  <a:gd name="connsiteX3" fmla="*/ 184781 w 184781"/>
                  <a:gd name="connsiteY3" fmla="*/ 551112 h 551112"/>
                  <a:gd name="connsiteX4" fmla="*/ 90759 w 184781"/>
                  <a:gd name="connsiteY4" fmla="*/ 549928 h 551112"/>
                  <a:gd name="connsiteX5" fmla="*/ 0 w 184781"/>
                  <a:gd name="connsiteY5" fmla="*/ 551112 h 551112"/>
                  <a:gd name="connsiteX0" fmla="*/ 0 w 184781"/>
                  <a:gd name="connsiteY0" fmla="*/ 551112 h 685660"/>
                  <a:gd name="connsiteX1" fmla="*/ 50098 w 184781"/>
                  <a:gd name="connsiteY1" fmla="*/ 0 h 685660"/>
                  <a:gd name="connsiteX2" fmla="*/ 134683 w 184781"/>
                  <a:gd name="connsiteY2" fmla="*/ 0 h 685660"/>
                  <a:gd name="connsiteX3" fmla="*/ 184781 w 184781"/>
                  <a:gd name="connsiteY3" fmla="*/ 551112 h 685660"/>
                  <a:gd name="connsiteX4" fmla="*/ 81234 w 184781"/>
                  <a:gd name="connsiteY4" fmla="*/ 685660 h 685660"/>
                  <a:gd name="connsiteX5" fmla="*/ 0 w 184781"/>
                  <a:gd name="connsiteY5" fmla="*/ 551112 h 685660"/>
                  <a:gd name="connsiteX0" fmla="*/ 0 w 184781"/>
                  <a:gd name="connsiteY0" fmla="*/ 551112 h 685660"/>
                  <a:gd name="connsiteX1" fmla="*/ 50098 w 184781"/>
                  <a:gd name="connsiteY1" fmla="*/ 0 h 685660"/>
                  <a:gd name="connsiteX2" fmla="*/ 134683 w 184781"/>
                  <a:gd name="connsiteY2" fmla="*/ 0 h 685660"/>
                  <a:gd name="connsiteX3" fmla="*/ 184781 w 184781"/>
                  <a:gd name="connsiteY3" fmla="*/ 551112 h 685660"/>
                  <a:gd name="connsiteX4" fmla="*/ 96509 w 184781"/>
                  <a:gd name="connsiteY4" fmla="*/ 685660 h 685660"/>
                  <a:gd name="connsiteX5" fmla="*/ 0 w 184781"/>
                  <a:gd name="connsiteY5" fmla="*/ 551112 h 685660"/>
                  <a:gd name="connsiteX0" fmla="*/ 0 w 184781"/>
                  <a:gd name="connsiteY0" fmla="*/ 551112 h 685660"/>
                  <a:gd name="connsiteX1" fmla="*/ 50098 w 184781"/>
                  <a:gd name="connsiteY1" fmla="*/ 0 h 685660"/>
                  <a:gd name="connsiteX2" fmla="*/ 134683 w 184781"/>
                  <a:gd name="connsiteY2" fmla="*/ 0 h 685660"/>
                  <a:gd name="connsiteX3" fmla="*/ 184781 w 184781"/>
                  <a:gd name="connsiteY3" fmla="*/ 551112 h 685660"/>
                  <a:gd name="connsiteX4" fmla="*/ 89962 w 184781"/>
                  <a:gd name="connsiteY4" fmla="*/ 685660 h 685660"/>
                  <a:gd name="connsiteX5" fmla="*/ 0 w 184781"/>
                  <a:gd name="connsiteY5" fmla="*/ 551112 h 685660"/>
                  <a:gd name="connsiteX0" fmla="*/ 0 w 198992"/>
                  <a:gd name="connsiteY0" fmla="*/ 551112 h 685660"/>
                  <a:gd name="connsiteX1" fmla="*/ 50098 w 198992"/>
                  <a:gd name="connsiteY1" fmla="*/ 0 h 685660"/>
                  <a:gd name="connsiteX2" fmla="*/ 134683 w 198992"/>
                  <a:gd name="connsiteY2" fmla="*/ 0 h 685660"/>
                  <a:gd name="connsiteX3" fmla="*/ 198992 w 198992"/>
                  <a:gd name="connsiteY3" fmla="*/ 612341 h 685660"/>
                  <a:gd name="connsiteX4" fmla="*/ 89962 w 198992"/>
                  <a:gd name="connsiteY4" fmla="*/ 685660 h 685660"/>
                  <a:gd name="connsiteX5" fmla="*/ 0 w 198992"/>
                  <a:gd name="connsiteY5" fmla="*/ 551112 h 685660"/>
                  <a:gd name="connsiteX0" fmla="*/ 0 w 216756"/>
                  <a:gd name="connsiteY0" fmla="*/ 618037 h 685660"/>
                  <a:gd name="connsiteX1" fmla="*/ 67862 w 216756"/>
                  <a:gd name="connsiteY1" fmla="*/ 0 h 685660"/>
                  <a:gd name="connsiteX2" fmla="*/ 152447 w 216756"/>
                  <a:gd name="connsiteY2" fmla="*/ 0 h 685660"/>
                  <a:gd name="connsiteX3" fmla="*/ 216756 w 216756"/>
                  <a:gd name="connsiteY3" fmla="*/ 612341 h 685660"/>
                  <a:gd name="connsiteX4" fmla="*/ 107726 w 216756"/>
                  <a:gd name="connsiteY4" fmla="*/ 685660 h 685660"/>
                  <a:gd name="connsiteX5" fmla="*/ 0 w 216756"/>
                  <a:gd name="connsiteY5" fmla="*/ 618037 h 685660"/>
                  <a:gd name="connsiteX0" fmla="*/ 0 w 216756"/>
                  <a:gd name="connsiteY0" fmla="*/ 613765 h 685660"/>
                  <a:gd name="connsiteX1" fmla="*/ 67862 w 216756"/>
                  <a:gd name="connsiteY1" fmla="*/ 0 h 685660"/>
                  <a:gd name="connsiteX2" fmla="*/ 152447 w 216756"/>
                  <a:gd name="connsiteY2" fmla="*/ 0 h 685660"/>
                  <a:gd name="connsiteX3" fmla="*/ 216756 w 216756"/>
                  <a:gd name="connsiteY3" fmla="*/ 612341 h 685660"/>
                  <a:gd name="connsiteX4" fmla="*/ 107726 w 216756"/>
                  <a:gd name="connsiteY4" fmla="*/ 685660 h 685660"/>
                  <a:gd name="connsiteX5" fmla="*/ 0 w 216756"/>
                  <a:gd name="connsiteY5" fmla="*/ 613765 h 685660"/>
                  <a:gd name="connsiteX0" fmla="*/ 0 w 214980"/>
                  <a:gd name="connsiteY0" fmla="*/ 592406 h 685660"/>
                  <a:gd name="connsiteX1" fmla="*/ 66086 w 214980"/>
                  <a:gd name="connsiteY1" fmla="*/ 0 h 685660"/>
                  <a:gd name="connsiteX2" fmla="*/ 150671 w 214980"/>
                  <a:gd name="connsiteY2" fmla="*/ 0 h 685660"/>
                  <a:gd name="connsiteX3" fmla="*/ 214980 w 214980"/>
                  <a:gd name="connsiteY3" fmla="*/ 612341 h 685660"/>
                  <a:gd name="connsiteX4" fmla="*/ 105950 w 214980"/>
                  <a:gd name="connsiteY4" fmla="*/ 685660 h 685660"/>
                  <a:gd name="connsiteX5" fmla="*/ 0 w 214980"/>
                  <a:gd name="connsiteY5" fmla="*/ 592406 h 685660"/>
                  <a:gd name="connsiteX0" fmla="*/ 0 w 213204"/>
                  <a:gd name="connsiteY0" fmla="*/ 592406 h 685660"/>
                  <a:gd name="connsiteX1" fmla="*/ 66086 w 213204"/>
                  <a:gd name="connsiteY1" fmla="*/ 0 h 685660"/>
                  <a:gd name="connsiteX2" fmla="*/ 150671 w 213204"/>
                  <a:gd name="connsiteY2" fmla="*/ 0 h 685660"/>
                  <a:gd name="connsiteX3" fmla="*/ 213204 w 213204"/>
                  <a:gd name="connsiteY3" fmla="*/ 585286 h 685660"/>
                  <a:gd name="connsiteX4" fmla="*/ 105950 w 213204"/>
                  <a:gd name="connsiteY4" fmla="*/ 685660 h 685660"/>
                  <a:gd name="connsiteX5" fmla="*/ 0 w 213204"/>
                  <a:gd name="connsiteY5" fmla="*/ 592406 h 6856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13204" h="685660">
                    <a:moveTo>
                      <a:pt x="0" y="592406"/>
                    </a:moveTo>
                    <a:lnTo>
                      <a:pt x="66086" y="0"/>
                    </a:lnTo>
                    <a:lnTo>
                      <a:pt x="150671" y="0"/>
                    </a:lnTo>
                    <a:lnTo>
                      <a:pt x="213204" y="585286"/>
                    </a:lnTo>
                    <a:lnTo>
                      <a:pt x="105950" y="685660"/>
                    </a:lnTo>
                    <a:lnTo>
                      <a:pt x="0" y="592406"/>
                    </a:lnTo>
                    <a:close/>
                  </a:path>
                </a:pathLst>
              </a:custGeom>
              <a:pattFill prst="wdUpDiag">
                <a:fgClr>
                  <a:schemeClr val="accent1">
                    <a:lumMod val="60000"/>
                    <a:lumOff val="40000"/>
                  </a:schemeClr>
                </a:fgClr>
                <a:bgClr>
                  <a:schemeClr val="accent5">
                    <a:lumMod val="75000"/>
                  </a:scheme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01" name="台形 400">
                <a:extLst>
                  <a:ext uri="{FF2B5EF4-FFF2-40B4-BE49-F238E27FC236}">
                    <a16:creationId xmlns:a16="http://schemas.microsoft.com/office/drawing/2014/main" id="{A195B00F-E0C3-4653-8DB4-01C3CDACB7D1}"/>
                  </a:ext>
                </a:extLst>
              </p:cNvPr>
              <p:cNvSpPr/>
              <p:nvPr/>
            </p:nvSpPr>
            <p:spPr>
              <a:xfrm rot="10800000">
                <a:off x="7793019" y="5165421"/>
                <a:ext cx="247318" cy="202452"/>
              </a:xfrm>
              <a:prstGeom prst="trapezoid">
                <a:avLst>
                  <a:gd name="adj" fmla="val 27112"/>
                </a:avLst>
              </a:prstGeom>
              <a:pattFill prst="wdUpDiag">
                <a:fgClr>
                  <a:schemeClr val="accent1">
                    <a:lumMod val="60000"/>
                    <a:lumOff val="40000"/>
                  </a:schemeClr>
                </a:fgClr>
                <a:bgClr>
                  <a:schemeClr val="accent5">
                    <a:lumMod val="75000"/>
                  </a:scheme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02" name="平行四辺形 160">
                <a:extLst>
                  <a:ext uri="{FF2B5EF4-FFF2-40B4-BE49-F238E27FC236}">
                    <a16:creationId xmlns:a16="http://schemas.microsoft.com/office/drawing/2014/main" id="{ABCD6C7E-0302-4412-9FDF-E94C8C83F8A2}"/>
                  </a:ext>
                </a:extLst>
              </p:cNvPr>
              <p:cNvSpPr/>
              <p:nvPr/>
            </p:nvSpPr>
            <p:spPr>
              <a:xfrm>
                <a:off x="7578955" y="5116573"/>
                <a:ext cx="341845" cy="332267"/>
              </a:xfrm>
              <a:custGeom>
                <a:avLst/>
                <a:gdLst>
                  <a:gd name="connsiteX0" fmla="*/ 0 w 375181"/>
                  <a:gd name="connsiteY0" fmla="*/ 202452 h 202452"/>
                  <a:gd name="connsiteX1" fmla="*/ 131819 w 375181"/>
                  <a:gd name="connsiteY1" fmla="*/ 0 h 202452"/>
                  <a:gd name="connsiteX2" fmla="*/ 375181 w 375181"/>
                  <a:gd name="connsiteY2" fmla="*/ 0 h 202452"/>
                  <a:gd name="connsiteX3" fmla="*/ 243362 w 375181"/>
                  <a:gd name="connsiteY3" fmla="*/ 202452 h 202452"/>
                  <a:gd name="connsiteX4" fmla="*/ 0 w 375181"/>
                  <a:gd name="connsiteY4" fmla="*/ 202452 h 202452"/>
                  <a:gd name="connsiteX0" fmla="*/ 0 w 375181"/>
                  <a:gd name="connsiteY0" fmla="*/ 252458 h 252458"/>
                  <a:gd name="connsiteX1" fmla="*/ 148488 w 375181"/>
                  <a:gd name="connsiteY1" fmla="*/ 0 h 252458"/>
                  <a:gd name="connsiteX2" fmla="*/ 375181 w 375181"/>
                  <a:gd name="connsiteY2" fmla="*/ 50006 h 252458"/>
                  <a:gd name="connsiteX3" fmla="*/ 243362 w 375181"/>
                  <a:gd name="connsiteY3" fmla="*/ 252458 h 252458"/>
                  <a:gd name="connsiteX4" fmla="*/ 0 w 375181"/>
                  <a:gd name="connsiteY4" fmla="*/ 252458 h 252458"/>
                  <a:gd name="connsiteX0" fmla="*/ 0 w 341844"/>
                  <a:gd name="connsiteY0" fmla="*/ 126252 h 252458"/>
                  <a:gd name="connsiteX1" fmla="*/ 115151 w 341844"/>
                  <a:gd name="connsiteY1" fmla="*/ 0 h 252458"/>
                  <a:gd name="connsiteX2" fmla="*/ 341844 w 341844"/>
                  <a:gd name="connsiteY2" fmla="*/ 50006 h 252458"/>
                  <a:gd name="connsiteX3" fmla="*/ 210025 w 341844"/>
                  <a:gd name="connsiteY3" fmla="*/ 252458 h 252458"/>
                  <a:gd name="connsiteX4" fmla="*/ 0 w 341844"/>
                  <a:gd name="connsiteY4" fmla="*/ 126252 h 252458"/>
                  <a:gd name="connsiteX0" fmla="*/ 0 w 341844"/>
                  <a:gd name="connsiteY0" fmla="*/ 126252 h 295321"/>
                  <a:gd name="connsiteX1" fmla="*/ 115151 w 341844"/>
                  <a:gd name="connsiteY1" fmla="*/ 0 h 295321"/>
                  <a:gd name="connsiteX2" fmla="*/ 341844 w 341844"/>
                  <a:gd name="connsiteY2" fmla="*/ 50006 h 295321"/>
                  <a:gd name="connsiteX3" fmla="*/ 143351 w 341844"/>
                  <a:gd name="connsiteY3" fmla="*/ 295321 h 295321"/>
                  <a:gd name="connsiteX4" fmla="*/ 0 w 341844"/>
                  <a:gd name="connsiteY4" fmla="*/ 126252 h 2953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1844" h="295321">
                    <a:moveTo>
                      <a:pt x="0" y="126252"/>
                    </a:moveTo>
                    <a:lnTo>
                      <a:pt x="115151" y="0"/>
                    </a:lnTo>
                    <a:lnTo>
                      <a:pt x="341844" y="50006"/>
                    </a:lnTo>
                    <a:lnTo>
                      <a:pt x="143351" y="295321"/>
                    </a:lnTo>
                    <a:lnTo>
                      <a:pt x="0" y="126252"/>
                    </a:lnTo>
                    <a:close/>
                  </a:path>
                </a:pathLst>
              </a:custGeom>
              <a:solidFill>
                <a:srgbClr val="000000">
                  <a:alpha val="50196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03" name="平行四辺形 160">
                <a:extLst>
                  <a:ext uri="{FF2B5EF4-FFF2-40B4-BE49-F238E27FC236}">
                    <a16:creationId xmlns:a16="http://schemas.microsoft.com/office/drawing/2014/main" id="{11554C2C-6473-47D7-AFD9-71A56387649C}"/>
                  </a:ext>
                </a:extLst>
              </p:cNvPr>
              <p:cNvSpPr/>
              <p:nvPr/>
            </p:nvSpPr>
            <p:spPr>
              <a:xfrm flipH="1">
                <a:off x="7912556" y="5116573"/>
                <a:ext cx="341845" cy="332267"/>
              </a:xfrm>
              <a:custGeom>
                <a:avLst/>
                <a:gdLst>
                  <a:gd name="connsiteX0" fmla="*/ 0 w 375181"/>
                  <a:gd name="connsiteY0" fmla="*/ 202452 h 202452"/>
                  <a:gd name="connsiteX1" fmla="*/ 131819 w 375181"/>
                  <a:gd name="connsiteY1" fmla="*/ 0 h 202452"/>
                  <a:gd name="connsiteX2" fmla="*/ 375181 w 375181"/>
                  <a:gd name="connsiteY2" fmla="*/ 0 h 202452"/>
                  <a:gd name="connsiteX3" fmla="*/ 243362 w 375181"/>
                  <a:gd name="connsiteY3" fmla="*/ 202452 h 202452"/>
                  <a:gd name="connsiteX4" fmla="*/ 0 w 375181"/>
                  <a:gd name="connsiteY4" fmla="*/ 202452 h 202452"/>
                  <a:gd name="connsiteX0" fmla="*/ 0 w 375181"/>
                  <a:gd name="connsiteY0" fmla="*/ 252458 h 252458"/>
                  <a:gd name="connsiteX1" fmla="*/ 148488 w 375181"/>
                  <a:gd name="connsiteY1" fmla="*/ 0 h 252458"/>
                  <a:gd name="connsiteX2" fmla="*/ 375181 w 375181"/>
                  <a:gd name="connsiteY2" fmla="*/ 50006 h 252458"/>
                  <a:gd name="connsiteX3" fmla="*/ 243362 w 375181"/>
                  <a:gd name="connsiteY3" fmla="*/ 252458 h 252458"/>
                  <a:gd name="connsiteX4" fmla="*/ 0 w 375181"/>
                  <a:gd name="connsiteY4" fmla="*/ 252458 h 252458"/>
                  <a:gd name="connsiteX0" fmla="*/ 0 w 341844"/>
                  <a:gd name="connsiteY0" fmla="*/ 126252 h 252458"/>
                  <a:gd name="connsiteX1" fmla="*/ 115151 w 341844"/>
                  <a:gd name="connsiteY1" fmla="*/ 0 h 252458"/>
                  <a:gd name="connsiteX2" fmla="*/ 341844 w 341844"/>
                  <a:gd name="connsiteY2" fmla="*/ 50006 h 252458"/>
                  <a:gd name="connsiteX3" fmla="*/ 210025 w 341844"/>
                  <a:gd name="connsiteY3" fmla="*/ 252458 h 252458"/>
                  <a:gd name="connsiteX4" fmla="*/ 0 w 341844"/>
                  <a:gd name="connsiteY4" fmla="*/ 126252 h 252458"/>
                  <a:gd name="connsiteX0" fmla="*/ 0 w 341844"/>
                  <a:gd name="connsiteY0" fmla="*/ 126252 h 295321"/>
                  <a:gd name="connsiteX1" fmla="*/ 115151 w 341844"/>
                  <a:gd name="connsiteY1" fmla="*/ 0 h 295321"/>
                  <a:gd name="connsiteX2" fmla="*/ 341844 w 341844"/>
                  <a:gd name="connsiteY2" fmla="*/ 50006 h 295321"/>
                  <a:gd name="connsiteX3" fmla="*/ 143351 w 341844"/>
                  <a:gd name="connsiteY3" fmla="*/ 295321 h 295321"/>
                  <a:gd name="connsiteX4" fmla="*/ 0 w 341844"/>
                  <a:gd name="connsiteY4" fmla="*/ 126252 h 2953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1844" h="295321">
                    <a:moveTo>
                      <a:pt x="0" y="126252"/>
                    </a:moveTo>
                    <a:lnTo>
                      <a:pt x="115151" y="0"/>
                    </a:lnTo>
                    <a:lnTo>
                      <a:pt x="341844" y="50006"/>
                    </a:lnTo>
                    <a:lnTo>
                      <a:pt x="143351" y="295321"/>
                    </a:lnTo>
                    <a:lnTo>
                      <a:pt x="0" y="126252"/>
                    </a:lnTo>
                    <a:close/>
                  </a:path>
                </a:pathLst>
              </a:custGeom>
              <a:solidFill>
                <a:srgbClr val="000000">
                  <a:alpha val="50196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04" name="平行四辺形 160">
                <a:extLst>
                  <a:ext uri="{FF2B5EF4-FFF2-40B4-BE49-F238E27FC236}">
                    <a16:creationId xmlns:a16="http://schemas.microsoft.com/office/drawing/2014/main" id="{D7B1129A-3A7B-4086-92A1-8CA50D3C0C3A}"/>
                  </a:ext>
                </a:extLst>
              </p:cNvPr>
              <p:cNvSpPr/>
              <p:nvPr/>
            </p:nvSpPr>
            <p:spPr>
              <a:xfrm>
                <a:off x="7578955" y="5115419"/>
                <a:ext cx="341845" cy="295321"/>
              </a:xfrm>
              <a:custGeom>
                <a:avLst/>
                <a:gdLst>
                  <a:gd name="connsiteX0" fmla="*/ 0 w 375181"/>
                  <a:gd name="connsiteY0" fmla="*/ 202452 h 202452"/>
                  <a:gd name="connsiteX1" fmla="*/ 131819 w 375181"/>
                  <a:gd name="connsiteY1" fmla="*/ 0 h 202452"/>
                  <a:gd name="connsiteX2" fmla="*/ 375181 w 375181"/>
                  <a:gd name="connsiteY2" fmla="*/ 0 h 202452"/>
                  <a:gd name="connsiteX3" fmla="*/ 243362 w 375181"/>
                  <a:gd name="connsiteY3" fmla="*/ 202452 h 202452"/>
                  <a:gd name="connsiteX4" fmla="*/ 0 w 375181"/>
                  <a:gd name="connsiteY4" fmla="*/ 202452 h 202452"/>
                  <a:gd name="connsiteX0" fmla="*/ 0 w 375181"/>
                  <a:gd name="connsiteY0" fmla="*/ 252458 h 252458"/>
                  <a:gd name="connsiteX1" fmla="*/ 148488 w 375181"/>
                  <a:gd name="connsiteY1" fmla="*/ 0 h 252458"/>
                  <a:gd name="connsiteX2" fmla="*/ 375181 w 375181"/>
                  <a:gd name="connsiteY2" fmla="*/ 50006 h 252458"/>
                  <a:gd name="connsiteX3" fmla="*/ 243362 w 375181"/>
                  <a:gd name="connsiteY3" fmla="*/ 252458 h 252458"/>
                  <a:gd name="connsiteX4" fmla="*/ 0 w 375181"/>
                  <a:gd name="connsiteY4" fmla="*/ 252458 h 252458"/>
                  <a:gd name="connsiteX0" fmla="*/ 0 w 341844"/>
                  <a:gd name="connsiteY0" fmla="*/ 126252 h 252458"/>
                  <a:gd name="connsiteX1" fmla="*/ 115151 w 341844"/>
                  <a:gd name="connsiteY1" fmla="*/ 0 h 252458"/>
                  <a:gd name="connsiteX2" fmla="*/ 341844 w 341844"/>
                  <a:gd name="connsiteY2" fmla="*/ 50006 h 252458"/>
                  <a:gd name="connsiteX3" fmla="*/ 210025 w 341844"/>
                  <a:gd name="connsiteY3" fmla="*/ 252458 h 252458"/>
                  <a:gd name="connsiteX4" fmla="*/ 0 w 341844"/>
                  <a:gd name="connsiteY4" fmla="*/ 126252 h 252458"/>
                  <a:gd name="connsiteX0" fmla="*/ 0 w 341844"/>
                  <a:gd name="connsiteY0" fmla="*/ 126252 h 295321"/>
                  <a:gd name="connsiteX1" fmla="*/ 115151 w 341844"/>
                  <a:gd name="connsiteY1" fmla="*/ 0 h 295321"/>
                  <a:gd name="connsiteX2" fmla="*/ 341844 w 341844"/>
                  <a:gd name="connsiteY2" fmla="*/ 50006 h 295321"/>
                  <a:gd name="connsiteX3" fmla="*/ 143351 w 341844"/>
                  <a:gd name="connsiteY3" fmla="*/ 295321 h 295321"/>
                  <a:gd name="connsiteX4" fmla="*/ 0 w 341844"/>
                  <a:gd name="connsiteY4" fmla="*/ 126252 h 2953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1844" h="295321">
                    <a:moveTo>
                      <a:pt x="0" y="126252"/>
                    </a:moveTo>
                    <a:lnTo>
                      <a:pt x="115151" y="0"/>
                    </a:lnTo>
                    <a:lnTo>
                      <a:pt x="341844" y="50006"/>
                    </a:lnTo>
                    <a:lnTo>
                      <a:pt x="143351" y="295321"/>
                    </a:lnTo>
                    <a:lnTo>
                      <a:pt x="0" y="126252"/>
                    </a:lnTo>
                    <a:close/>
                  </a:path>
                </a:pathLst>
              </a:custGeom>
              <a:solidFill>
                <a:schemeClr val="accent5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05" name="平行四辺形 160">
                <a:extLst>
                  <a:ext uri="{FF2B5EF4-FFF2-40B4-BE49-F238E27FC236}">
                    <a16:creationId xmlns:a16="http://schemas.microsoft.com/office/drawing/2014/main" id="{D31E1F61-4D2D-4A21-B7EE-487B656CBCAD}"/>
                  </a:ext>
                </a:extLst>
              </p:cNvPr>
              <p:cNvSpPr/>
              <p:nvPr/>
            </p:nvSpPr>
            <p:spPr>
              <a:xfrm flipH="1">
                <a:off x="7912557" y="5115419"/>
                <a:ext cx="341845" cy="295321"/>
              </a:xfrm>
              <a:custGeom>
                <a:avLst/>
                <a:gdLst>
                  <a:gd name="connsiteX0" fmla="*/ 0 w 375181"/>
                  <a:gd name="connsiteY0" fmla="*/ 202452 h 202452"/>
                  <a:gd name="connsiteX1" fmla="*/ 131819 w 375181"/>
                  <a:gd name="connsiteY1" fmla="*/ 0 h 202452"/>
                  <a:gd name="connsiteX2" fmla="*/ 375181 w 375181"/>
                  <a:gd name="connsiteY2" fmla="*/ 0 h 202452"/>
                  <a:gd name="connsiteX3" fmla="*/ 243362 w 375181"/>
                  <a:gd name="connsiteY3" fmla="*/ 202452 h 202452"/>
                  <a:gd name="connsiteX4" fmla="*/ 0 w 375181"/>
                  <a:gd name="connsiteY4" fmla="*/ 202452 h 202452"/>
                  <a:gd name="connsiteX0" fmla="*/ 0 w 375181"/>
                  <a:gd name="connsiteY0" fmla="*/ 252458 h 252458"/>
                  <a:gd name="connsiteX1" fmla="*/ 148488 w 375181"/>
                  <a:gd name="connsiteY1" fmla="*/ 0 h 252458"/>
                  <a:gd name="connsiteX2" fmla="*/ 375181 w 375181"/>
                  <a:gd name="connsiteY2" fmla="*/ 50006 h 252458"/>
                  <a:gd name="connsiteX3" fmla="*/ 243362 w 375181"/>
                  <a:gd name="connsiteY3" fmla="*/ 252458 h 252458"/>
                  <a:gd name="connsiteX4" fmla="*/ 0 w 375181"/>
                  <a:gd name="connsiteY4" fmla="*/ 252458 h 252458"/>
                  <a:gd name="connsiteX0" fmla="*/ 0 w 341844"/>
                  <a:gd name="connsiteY0" fmla="*/ 126252 h 252458"/>
                  <a:gd name="connsiteX1" fmla="*/ 115151 w 341844"/>
                  <a:gd name="connsiteY1" fmla="*/ 0 h 252458"/>
                  <a:gd name="connsiteX2" fmla="*/ 341844 w 341844"/>
                  <a:gd name="connsiteY2" fmla="*/ 50006 h 252458"/>
                  <a:gd name="connsiteX3" fmla="*/ 210025 w 341844"/>
                  <a:gd name="connsiteY3" fmla="*/ 252458 h 252458"/>
                  <a:gd name="connsiteX4" fmla="*/ 0 w 341844"/>
                  <a:gd name="connsiteY4" fmla="*/ 126252 h 252458"/>
                  <a:gd name="connsiteX0" fmla="*/ 0 w 341844"/>
                  <a:gd name="connsiteY0" fmla="*/ 126252 h 295321"/>
                  <a:gd name="connsiteX1" fmla="*/ 115151 w 341844"/>
                  <a:gd name="connsiteY1" fmla="*/ 0 h 295321"/>
                  <a:gd name="connsiteX2" fmla="*/ 341844 w 341844"/>
                  <a:gd name="connsiteY2" fmla="*/ 50006 h 295321"/>
                  <a:gd name="connsiteX3" fmla="*/ 143351 w 341844"/>
                  <a:gd name="connsiteY3" fmla="*/ 295321 h 295321"/>
                  <a:gd name="connsiteX4" fmla="*/ 0 w 341844"/>
                  <a:gd name="connsiteY4" fmla="*/ 126252 h 2953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1844" h="295321">
                    <a:moveTo>
                      <a:pt x="0" y="126252"/>
                    </a:moveTo>
                    <a:lnTo>
                      <a:pt x="115151" y="0"/>
                    </a:lnTo>
                    <a:lnTo>
                      <a:pt x="341844" y="50006"/>
                    </a:lnTo>
                    <a:lnTo>
                      <a:pt x="143351" y="295321"/>
                    </a:lnTo>
                    <a:lnTo>
                      <a:pt x="0" y="126252"/>
                    </a:lnTo>
                    <a:close/>
                  </a:path>
                </a:pathLst>
              </a:custGeom>
              <a:solidFill>
                <a:schemeClr val="accent5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06" name="四角形: 上の 2 つの角を丸める 405">
                <a:extLst>
                  <a:ext uri="{FF2B5EF4-FFF2-40B4-BE49-F238E27FC236}">
                    <a16:creationId xmlns:a16="http://schemas.microsoft.com/office/drawing/2014/main" id="{430BDE7B-5304-4EC3-8776-C507683076F7}"/>
                  </a:ext>
                </a:extLst>
              </p:cNvPr>
              <p:cNvSpPr/>
              <p:nvPr/>
            </p:nvSpPr>
            <p:spPr>
              <a:xfrm>
                <a:off x="8102656" y="5545400"/>
                <a:ext cx="314128" cy="332267"/>
              </a:xfrm>
              <a:prstGeom prst="round2SameRect">
                <a:avLst>
                  <a:gd name="adj1" fmla="val 0"/>
                  <a:gd name="adj2" fmla="val 27536"/>
                </a:avLst>
              </a:prstGeom>
              <a:solidFill>
                <a:schemeClr val="accent5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70" name="グループ化 169">
                <a:extLst>
                  <a:ext uri="{FF2B5EF4-FFF2-40B4-BE49-F238E27FC236}">
                    <a16:creationId xmlns:a16="http://schemas.microsoft.com/office/drawing/2014/main" id="{4778EF92-0328-4063-9F91-1EC3F63F8F54}"/>
                  </a:ext>
                </a:extLst>
              </p:cNvPr>
              <p:cNvGrpSpPr/>
              <p:nvPr/>
            </p:nvGrpSpPr>
            <p:grpSpPr>
              <a:xfrm>
                <a:off x="7248013" y="3685220"/>
                <a:ext cx="1306338" cy="1403518"/>
                <a:chOff x="3059564" y="2343184"/>
                <a:chExt cx="1306338" cy="1403518"/>
              </a:xfrm>
            </p:grpSpPr>
            <p:sp>
              <p:nvSpPr>
                <p:cNvPr id="189" name="フリーフォーム: 図形 188">
                  <a:extLst>
                    <a:ext uri="{FF2B5EF4-FFF2-40B4-BE49-F238E27FC236}">
                      <a16:creationId xmlns:a16="http://schemas.microsoft.com/office/drawing/2014/main" id="{2DC32FD1-EA9B-4E70-B3A1-C9DC4DF9C145}"/>
                    </a:ext>
                  </a:extLst>
                </p:cNvPr>
                <p:cNvSpPr/>
                <p:nvPr/>
              </p:nvSpPr>
              <p:spPr>
                <a:xfrm>
                  <a:off x="3098183" y="2343184"/>
                  <a:ext cx="1240267" cy="1121822"/>
                </a:xfrm>
                <a:custGeom>
                  <a:avLst/>
                  <a:gdLst>
                    <a:gd name="connsiteX0" fmla="*/ 568386 w 1240267"/>
                    <a:gd name="connsiteY0" fmla="*/ 0 h 1121822"/>
                    <a:gd name="connsiteX1" fmla="*/ 789628 w 1240267"/>
                    <a:gd name="connsiteY1" fmla="*/ 44079 h 1121822"/>
                    <a:gd name="connsiteX2" fmla="*/ 861135 w 1240267"/>
                    <a:gd name="connsiteY2" fmla="*/ 82382 h 1121822"/>
                    <a:gd name="connsiteX3" fmla="*/ 882379 w 1240267"/>
                    <a:gd name="connsiteY3" fmla="*/ 79341 h 1121822"/>
                    <a:gd name="connsiteX4" fmla="*/ 1240267 w 1240267"/>
                    <a:gd name="connsiteY4" fmla="*/ 587512 h 1121822"/>
                    <a:gd name="connsiteX5" fmla="*/ 882379 w 1240267"/>
                    <a:gd name="connsiteY5" fmla="*/ 1095683 h 1121822"/>
                    <a:gd name="connsiteX6" fmla="*/ 810252 w 1240267"/>
                    <a:gd name="connsiteY6" fmla="*/ 1085359 h 1121822"/>
                    <a:gd name="connsiteX7" fmla="*/ 791138 w 1240267"/>
                    <a:gd name="connsiteY7" fmla="*/ 1076934 h 1121822"/>
                    <a:gd name="connsiteX8" fmla="*/ 789628 w 1240267"/>
                    <a:gd name="connsiteY8" fmla="*/ 1077743 h 1121822"/>
                    <a:gd name="connsiteX9" fmla="*/ 568386 w 1240267"/>
                    <a:gd name="connsiteY9" fmla="*/ 1121822 h 1121822"/>
                    <a:gd name="connsiteX10" fmla="*/ 0 w 1240267"/>
                    <a:gd name="connsiteY10" fmla="*/ 560911 h 1121822"/>
                    <a:gd name="connsiteX11" fmla="*/ 568386 w 1240267"/>
                    <a:gd name="connsiteY11" fmla="*/ 0 h 11218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240267" h="1121822">
                      <a:moveTo>
                        <a:pt x="568386" y="0"/>
                      </a:moveTo>
                      <a:cubicBezTo>
                        <a:pt x="646864" y="0"/>
                        <a:pt x="721627" y="15695"/>
                        <a:pt x="789628" y="44079"/>
                      </a:cubicBezTo>
                      <a:lnTo>
                        <a:pt x="861135" y="82382"/>
                      </a:lnTo>
                      <a:lnTo>
                        <a:pt x="882379" y="79341"/>
                      </a:lnTo>
                      <a:cubicBezTo>
                        <a:pt x="1080035" y="79341"/>
                        <a:pt x="1240267" y="306857"/>
                        <a:pt x="1240267" y="587512"/>
                      </a:cubicBezTo>
                      <a:cubicBezTo>
                        <a:pt x="1240267" y="868167"/>
                        <a:pt x="1080035" y="1095683"/>
                        <a:pt x="882379" y="1095683"/>
                      </a:cubicBezTo>
                      <a:cubicBezTo>
                        <a:pt x="857672" y="1095683"/>
                        <a:pt x="833550" y="1092128"/>
                        <a:pt x="810252" y="1085359"/>
                      </a:cubicBezTo>
                      <a:lnTo>
                        <a:pt x="791138" y="1076934"/>
                      </a:lnTo>
                      <a:lnTo>
                        <a:pt x="789628" y="1077743"/>
                      </a:lnTo>
                      <a:cubicBezTo>
                        <a:pt x="721627" y="1106127"/>
                        <a:pt x="646864" y="1121822"/>
                        <a:pt x="568386" y="1121822"/>
                      </a:cubicBezTo>
                      <a:cubicBezTo>
                        <a:pt x="254475" y="1121822"/>
                        <a:pt x="0" y="870694"/>
                        <a:pt x="0" y="560911"/>
                      </a:cubicBezTo>
                      <a:cubicBezTo>
                        <a:pt x="0" y="251128"/>
                        <a:pt x="254475" y="0"/>
                        <a:pt x="568386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90" name="グループ化 189">
                  <a:extLst>
                    <a:ext uri="{FF2B5EF4-FFF2-40B4-BE49-F238E27FC236}">
                      <a16:creationId xmlns:a16="http://schemas.microsoft.com/office/drawing/2014/main" id="{30B308B6-D2A4-4C9D-BBD3-91ACA1935316}"/>
                    </a:ext>
                  </a:extLst>
                </p:cNvPr>
                <p:cNvGrpSpPr/>
                <p:nvPr/>
              </p:nvGrpSpPr>
              <p:grpSpPr>
                <a:xfrm rot="20700000">
                  <a:off x="3059564" y="2962148"/>
                  <a:ext cx="275134" cy="402092"/>
                  <a:chOff x="2680607" y="2825750"/>
                  <a:chExt cx="157843" cy="236764"/>
                </a:xfrm>
                <a:solidFill>
                  <a:srgbClr val="FFCC99"/>
                </a:solidFill>
              </p:grpSpPr>
              <p:sp>
                <p:nvSpPr>
                  <p:cNvPr id="204" name="円/楕円 620">
                    <a:extLst>
                      <a:ext uri="{FF2B5EF4-FFF2-40B4-BE49-F238E27FC236}">
                        <a16:creationId xmlns:a16="http://schemas.microsoft.com/office/drawing/2014/main" id="{33963D94-C783-44F1-AD36-A6826AE54E96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solidFill>
                    <a:srgbClr val="FF7C8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05" name="円/楕円 621">
                    <a:extLst>
                      <a:ext uri="{FF2B5EF4-FFF2-40B4-BE49-F238E27FC236}">
                        <a16:creationId xmlns:a16="http://schemas.microsoft.com/office/drawing/2014/main" id="{339AA4B3-C2A3-4C3A-8A87-36954E21E83F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rgbClr val="FF505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191" name="グループ化 190">
                  <a:extLst>
                    <a:ext uri="{FF2B5EF4-FFF2-40B4-BE49-F238E27FC236}">
                      <a16:creationId xmlns:a16="http://schemas.microsoft.com/office/drawing/2014/main" id="{E1F61190-941C-4AFA-A91E-FC1C404D157A}"/>
                    </a:ext>
                  </a:extLst>
                </p:cNvPr>
                <p:cNvGrpSpPr/>
                <p:nvPr/>
              </p:nvGrpSpPr>
              <p:grpSpPr>
                <a:xfrm rot="900000" flipH="1">
                  <a:off x="4090770" y="2962148"/>
                  <a:ext cx="275132" cy="402092"/>
                  <a:chOff x="2680607" y="2825750"/>
                  <a:chExt cx="157843" cy="236764"/>
                </a:xfrm>
                <a:solidFill>
                  <a:srgbClr val="FFCC99"/>
                </a:solidFill>
              </p:grpSpPr>
              <p:sp>
                <p:nvSpPr>
                  <p:cNvPr id="202" name="円/楕円 618">
                    <a:extLst>
                      <a:ext uri="{FF2B5EF4-FFF2-40B4-BE49-F238E27FC236}">
                        <a16:creationId xmlns:a16="http://schemas.microsoft.com/office/drawing/2014/main" id="{4EBC817B-1E07-4253-89EF-ED29FE4F5DE9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solidFill>
                    <a:srgbClr val="FF7C8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03" name="円/楕円 619">
                    <a:extLst>
                      <a:ext uri="{FF2B5EF4-FFF2-40B4-BE49-F238E27FC236}">
                        <a16:creationId xmlns:a16="http://schemas.microsoft.com/office/drawing/2014/main" id="{CD5222B2-1CAD-4C6B-9AB0-D3E07C2D4F1B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rgbClr val="FF505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92" name="フリーフォーム: 図形 191">
                  <a:extLst>
                    <a:ext uri="{FF2B5EF4-FFF2-40B4-BE49-F238E27FC236}">
                      <a16:creationId xmlns:a16="http://schemas.microsoft.com/office/drawing/2014/main" id="{11A992D4-BEF8-4C6C-9455-62FF574473D6}"/>
                    </a:ext>
                  </a:extLst>
                </p:cNvPr>
                <p:cNvSpPr/>
                <p:nvPr/>
              </p:nvSpPr>
              <p:spPr>
                <a:xfrm>
                  <a:off x="3183666" y="2451100"/>
                  <a:ext cx="1058134" cy="1295602"/>
                </a:xfrm>
                <a:custGeom>
                  <a:avLst/>
                  <a:gdLst>
                    <a:gd name="connsiteX0" fmla="*/ 515603 w 1031206"/>
                    <a:gd name="connsiteY0" fmla="*/ 0 h 1285260"/>
                    <a:gd name="connsiteX1" fmla="*/ 1031206 w 1031206"/>
                    <a:gd name="connsiteY1" fmla="*/ 619148 h 1285260"/>
                    <a:gd name="connsiteX2" fmla="*/ 803882 w 1031206"/>
                    <a:gd name="connsiteY2" fmla="*/ 1132555 h 1285260"/>
                    <a:gd name="connsiteX3" fmla="*/ 764133 w 1031206"/>
                    <a:gd name="connsiteY3" fmla="*/ 1158463 h 1285260"/>
                    <a:gd name="connsiteX4" fmla="*/ 750039 w 1031206"/>
                    <a:gd name="connsiteY4" fmla="*/ 1187134 h 1285260"/>
                    <a:gd name="connsiteX5" fmla="*/ 515603 w 1031206"/>
                    <a:gd name="connsiteY5" fmla="*/ 1285260 h 1285260"/>
                    <a:gd name="connsiteX6" fmla="*/ 281167 w 1031206"/>
                    <a:gd name="connsiteY6" fmla="*/ 1187134 h 1285260"/>
                    <a:gd name="connsiteX7" fmla="*/ 267074 w 1031206"/>
                    <a:gd name="connsiteY7" fmla="*/ 1158463 h 1285260"/>
                    <a:gd name="connsiteX8" fmla="*/ 227324 w 1031206"/>
                    <a:gd name="connsiteY8" fmla="*/ 1132555 h 1285260"/>
                    <a:gd name="connsiteX9" fmla="*/ 0 w 1031206"/>
                    <a:gd name="connsiteY9" fmla="*/ 619148 h 1285260"/>
                    <a:gd name="connsiteX10" fmla="*/ 515603 w 1031206"/>
                    <a:gd name="connsiteY10" fmla="*/ 0 h 12852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031206" h="1285260">
                      <a:moveTo>
                        <a:pt x="515603" y="0"/>
                      </a:moveTo>
                      <a:cubicBezTo>
                        <a:pt x="800363" y="0"/>
                        <a:pt x="1031206" y="277202"/>
                        <a:pt x="1031206" y="619148"/>
                      </a:cubicBezTo>
                      <a:cubicBezTo>
                        <a:pt x="1031206" y="832864"/>
                        <a:pt x="941033" y="1021290"/>
                        <a:pt x="803882" y="1132555"/>
                      </a:cubicBezTo>
                      <a:lnTo>
                        <a:pt x="764133" y="1158463"/>
                      </a:lnTo>
                      <a:lnTo>
                        <a:pt x="750039" y="1187134"/>
                      </a:lnTo>
                      <a:cubicBezTo>
                        <a:pt x="711414" y="1244798"/>
                        <a:pt x="620992" y="1285260"/>
                        <a:pt x="515603" y="1285260"/>
                      </a:cubicBezTo>
                      <a:cubicBezTo>
                        <a:pt x="410215" y="1285260"/>
                        <a:pt x="319792" y="1244798"/>
                        <a:pt x="281167" y="1187134"/>
                      </a:cubicBezTo>
                      <a:lnTo>
                        <a:pt x="267074" y="1158463"/>
                      </a:lnTo>
                      <a:lnTo>
                        <a:pt x="227324" y="1132555"/>
                      </a:lnTo>
                      <a:cubicBezTo>
                        <a:pt x="90173" y="1021290"/>
                        <a:pt x="0" y="832864"/>
                        <a:pt x="0" y="619148"/>
                      </a:cubicBezTo>
                      <a:cubicBezTo>
                        <a:pt x="0" y="277202"/>
                        <a:pt x="230843" y="0"/>
                        <a:pt x="515603" y="0"/>
                      </a:cubicBezTo>
                      <a:close/>
                    </a:path>
                  </a:pathLst>
                </a:custGeom>
                <a:solidFill>
                  <a:srgbClr val="FF7C8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96" name="フリーフォーム: 図形 195">
                  <a:extLst>
                    <a:ext uri="{FF2B5EF4-FFF2-40B4-BE49-F238E27FC236}">
                      <a16:creationId xmlns:a16="http://schemas.microsoft.com/office/drawing/2014/main" id="{BE328312-FC1A-4EE7-B9FC-3DDC9A83194E}"/>
                    </a:ext>
                  </a:extLst>
                </p:cNvPr>
                <p:cNvSpPr/>
                <p:nvPr/>
              </p:nvSpPr>
              <p:spPr>
                <a:xfrm>
                  <a:off x="3625596" y="3190875"/>
                  <a:ext cx="159004" cy="245546"/>
                </a:xfrm>
                <a:custGeom>
                  <a:avLst/>
                  <a:gdLst>
                    <a:gd name="connsiteX0" fmla="*/ 133718 w 168590"/>
                    <a:gd name="connsiteY0" fmla="*/ 0 h 241869"/>
                    <a:gd name="connsiteX1" fmla="*/ 145091 w 168590"/>
                    <a:gd name="connsiteY1" fmla="*/ 28432 h 241869"/>
                    <a:gd name="connsiteX2" fmla="*/ 168590 w 168590"/>
                    <a:gd name="connsiteY2" fmla="*/ 156595 h 241869"/>
                    <a:gd name="connsiteX3" fmla="*/ 84295 w 168590"/>
                    <a:gd name="connsiteY3" fmla="*/ 241869 h 241869"/>
                    <a:gd name="connsiteX4" fmla="*/ 0 w 168590"/>
                    <a:gd name="connsiteY4" fmla="*/ 156595 h 241869"/>
                    <a:gd name="connsiteX5" fmla="*/ 25880 w 168590"/>
                    <a:gd name="connsiteY5" fmla="*/ 28432 h 241869"/>
                    <a:gd name="connsiteX6" fmla="*/ 37274 w 168590"/>
                    <a:gd name="connsiteY6" fmla="*/ 1638 h 241869"/>
                    <a:gd name="connsiteX7" fmla="*/ 51484 w 168590"/>
                    <a:gd name="connsiteY7" fmla="*/ 11330 h 241869"/>
                    <a:gd name="connsiteX8" fmla="*/ 84295 w 168590"/>
                    <a:gd name="connsiteY8" fmla="*/ 18031 h 241869"/>
                    <a:gd name="connsiteX9" fmla="*/ 117107 w 168590"/>
                    <a:gd name="connsiteY9" fmla="*/ 11330 h 241869"/>
                    <a:gd name="connsiteX0" fmla="*/ 84295 w 175735"/>
                    <a:gd name="connsiteY0" fmla="*/ 18031 h 241869"/>
                    <a:gd name="connsiteX1" fmla="*/ 117107 w 175735"/>
                    <a:gd name="connsiteY1" fmla="*/ 11330 h 241869"/>
                    <a:gd name="connsiteX2" fmla="*/ 133718 w 175735"/>
                    <a:gd name="connsiteY2" fmla="*/ 0 h 241869"/>
                    <a:gd name="connsiteX3" fmla="*/ 145091 w 175735"/>
                    <a:gd name="connsiteY3" fmla="*/ 28432 h 241869"/>
                    <a:gd name="connsiteX4" fmla="*/ 168590 w 175735"/>
                    <a:gd name="connsiteY4" fmla="*/ 156595 h 241869"/>
                    <a:gd name="connsiteX5" fmla="*/ 84295 w 175735"/>
                    <a:gd name="connsiteY5" fmla="*/ 241869 h 241869"/>
                    <a:gd name="connsiteX6" fmla="*/ 0 w 175735"/>
                    <a:gd name="connsiteY6" fmla="*/ 156595 h 241869"/>
                    <a:gd name="connsiteX7" fmla="*/ 25880 w 175735"/>
                    <a:gd name="connsiteY7" fmla="*/ 28432 h 241869"/>
                    <a:gd name="connsiteX8" fmla="*/ 37274 w 175735"/>
                    <a:gd name="connsiteY8" fmla="*/ 1638 h 241869"/>
                    <a:gd name="connsiteX9" fmla="*/ 51484 w 175735"/>
                    <a:gd name="connsiteY9" fmla="*/ 11330 h 241869"/>
                    <a:gd name="connsiteX10" fmla="*/ 175735 w 175735"/>
                    <a:gd name="connsiteY10" fmla="*/ 109471 h 241869"/>
                    <a:gd name="connsiteX0" fmla="*/ 84295 w 168590"/>
                    <a:gd name="connsiteY0" fmla="*/ 18031 h 241869"/>
                    <a:gd name="connsiteX1" fmla="*/ 117107 w 168590"/>
                    <a:gd name="connsiteY1" fmla="*/ 11330 h 241869"/>
                    <a:gd name="connsiteX2" fmla="*/ 133718 w 168590"/>
                    <a:gd name="connsiteY2" fmla="*/ 0 h 241869"/>
                    <a:gd name="connsiteX3" fmla="*/ 145091 w 168590"/>
                    <a:gd name="connsiteY3" fmla="*/ 28432 h 241869"/>
                    <a:gd name="connsiteX4" fmla="*/ 168590 w 168590"/>
                    <a:gd name="connsiteY4" fmla="*/ 156595 h 241869"/>
                    <a:gd name="connsiteX5" fmla="*/ 84295 w 168590"/>
                    <a:gd name="connsiteY5" fmla="*/ 241869 h 241869"/>
                    <a:gd name="connsiteX6" fmla="*/ 0 w 168590"/>
                    <a:gd name="connsiteY6" fmla="*/ 156595 h 241869"/>
                    <a:gd name="connsiteX7" fmla="*/ 25880 w 168590"/>
                    <a:gd name="connsiteY7" fmla="*/ 28432 h 241869"/>
                    <a:gd name="connsiteX8" fmla="*/ 37274 w 168590"/>
                    <a:gd name="connsiteY8" fmla="*/ 1638 h 241869"/>
                    <a:gd name="connsiteX9" fmla="*/ 51484 w 168590"/>
                    <a:gd name="connsiteY9" fmla="*/ 11330 h 241869"/>
                    <a:gd name="connsiteX0" fmla="*/ 117107 w 168590"/>
                    <a:gd name="connsiteY0" fmla="*/ 11330 h 241869"/>
                    <a:gd name="connsiteX1" fmla="*/ 133718 w 168590"/>
                    <a:gd name="connsiteY1" fmla="*/ 0 h 241869"/>
                    <a:gd name="connsiteX2" fmla="*/ 145091 w 168590"/>
                    <a:gd name="connsiteY2" fmla="*/ 28432 h 241869"/>
                    <a:gd name="connsiteX3" fmla="*/ 168590 w 168590"/>
                    <a:gd name="connsiteY3" fmla="*/ 156595 h 241869"/>
                    <a:gd name="connsiteX4" fmla="*/ 84295 w 168590"/>
                    <a:gd name="connsiteY4" fmla="*/ 241869 h 241869"/>
                    <a:gd name="connsiteX5" fmla="*/ 0 w 168590"/>
                    <a:gd name="connsiteY5" fmla="*/ 156595 h 241869"/>
                    <a:gd name="connsiteX6" fmla="*/ 25880 w 168590"/>
                    <a:gd name="connsiteY6" fmla="*/ 28432 h 241869"/>
                    <a:gd name="connsiteX7" fmla="*/ 37274 w 168590"/>
                    <a:gd name="connsiteY7" fmla="*/ 1638 h 241869"/>
                    <a:gd name="connsiteX8" fmla="*/ 51484 w 168590"/>
                    <a:gd name="connsiteY8" fmla="*/ 11330 h 241869"/>
                    <a:gd name="connsiteX0" fmla="*/ 117107 w 168590"/>
                    <a:gd name="connsiteY0" fmla="*/ 11330 h 241869"/>
                    <a:gd name="connsiteX1" fmla="*/ 133718 w 168590"/>
                    <a:gd name="connsiteY1" fmla="*/ 0 h 241869"/>
                    <a:gd name="connsiteX2" fmla="*/ 145091 w 168590"/>
                    <a:gd name="connsiteY2" fmla="*/ 28432 h 241869"/>
                    <a:gd name="connsiteX3" fmla="*/ 168590 w 168590"/>
                    <a:gd name="connsiteY3" fmla="*/ 156595 h 241869"/>
                    <a:gd name="connsiteX4" fmla="*/ 84295 w 168590"/>
                    <a:gd name="connsiteY4" fmla="*/ 241869 h 241869"/>
                    <a:gd name="connsiteX5" fmla="*/ 0 w 168590"/>
                    <a:gd name="connsiteY5" fmla="*/ 156595 h 241869"/>
                    <a:gd name="connsiteX6" fmla="*/ 25880 w 168590"/>
                    <a:gd name="connsiteY6" fmla="*/ 28432 h 241869"/>
                    <a:gd name="connsiteX7" fmla="*/ 37274 w 168590"/>
                    <a:gd name="connsiteY7" fmla="*/ 1638 h 241869"/>
                    <a:gd name="connsiteX0" fmla="*/ 133718 w 168590"/>
                    <a:gd name="connsiteY0" fmla="*/ 0 h 241869"/>
                    <a:gd name="connsiteX1" fmla="*/ 145091 w 168590"/>
                    <a:gd name="connsiteY1" fmla="*/ 28432 h 241869"/>
                    <a:gd name="connsiteX2" fmla="*/ 168590 w 168590"/>
                    <a:gd name="connsiteY2" fmla="*/ 156595 h 241869"/>
                    <a:gd name="connsiteX3" fmla="*/ 84295 w 168590"/>
                    <a:gd name="connsiteY3" fmla="*/ 241869 h 241869"/>
                    <a:gd name="connsiteX4" fmla="*/ 0 w 168590"/>
                    <a:gd name="connsiteY4" fmla="*/ 156595 h 241869"/>
                    <a:gd name="connsiteX5" fmla="*/ 25880 w 168590"/>
                    <a:gd name="connsiteY5" fmla="*/ 28432 h 241869"/>
                    <a:gd name="connsiteX6" fmla="*/ 37274 w 168590"/>
                    <a:gd name="connsiteY6" fmla="*/ 1638 h 2418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68590" h="241869">
                      <a:moveTo>
                        <a:pt x="133718" y="0"/>
                      </a:moveTo>
                      <a:lnTo>
                        <a:pt x="145091" y="28432"/>
                      </a:lnTo>
                      <a:cubicBezTo>
                        <a:pt x="159751" y="77796"/>
                        <a:pt x="168590" y="133047"/>
                        <a:pt x="168590" y="156595"/>
                      </a:cubicBezTo>
                      <a:cubicBezTo>
                        <a:pt x="168590" y="203691"/>
                        <a:pt x="130850" y="241869"/>
                        <a:pt x="84295" y="241869"/>
                      </a:cubicBezTo>
                      <a:cubicBezTo>
                        <a:pt x="37740" y="241869"/>
                        <a:pt x="0" y="203691"/>
                        <a:pt x="0" y="156595"/>
                      </a:cubicBezTo>
                      <a:cubicBezTo>
                        <a:pt x="0" y="133047"/>
                        <a:pt x="10031" y="77796"/>
                        <a:pt x="25880" y="28432"/>
                      </a:cubicBezTo>
                      <a:lnTo>
                        <a:pt x="37274" y="1638"/>
                      </a:lnTo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00" name="月 199">
                  <a:extLst>
                    <a:ext uri="{FF2B5EF4-FFF2-40B4-BE49-F238E27FC236}">
                      <a16:creationId xmlns:a16="http://schemas.microsoft.com/office/drawing/2014/main" id="{03C270A2-2CF3-4D95-96C3-CD77D339B4FC}"/>
                    </a:ext>
                  </a:extLst>
                </p:cNvPr>
                <p:cNvSpPr/>
                <p:nvPr/>
              </p:nvSpPr>
              <p:spPr>
                <a:xfrm rot="4115980">
                  <a:off x="3397880" y="2142742"/>
                  <a:ext cx="298702" cy="872145"/>
                </a:xfrm>
                <a:prstGeom prst="moon">
                  <a:avLst>
                    <a:gd name="adj" fmla="val 62816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01" name="円/楕円 638">
                  <a:extLst>
                    <a:ext uri="{FF2B5EF4-FFF2-40B4-BE49-F238E27FC236}">
                      <a16:creationId xmlns:a16="http://schemas.microsoft.com/office/drawing/2014/main" id="{A6571B72-B54E-4E0D-B6D7-FE146AE49D9D}"/>
                    </a:ext>
                  </a:extLst>
                </p:cNvPr>
                <p:cNvSpPr/>
                <p:nvPr/>
              </p:nvSpPr>
              <p:spPr>
                <a:xfrm>
                  <a:off x="3576864" y="3523844"/>
                  <a:ext cx="259540" cy="45719"/>
                </a:xfrm>
                <a:custGeom>
                  <a:avLst/>
                  <a:gdLst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139672"/>
                    <a:gd name="connsiteX1" fmla="*/ 97978 w 195956"/>
                    <a:gd name="connsiteY1" fmla="*/ 0 h 139672"/>
                    <a:gd name="connsiteX2" fmla="*/ 195956 w 195956"/>
                    <a:gd name="connsiteY2" fmla="*/ 48405 h 139672"/>
                    <a:gd name="connsiteX3" fmla="*/ 97978 w 195956"/>
                    <a:gd name="connsiteY3" fmla="*/ 139672 h 139672"/>
                    <a:gd name="connsiteX4" fmla="*/ 0 w 195956"/>
                    <a:gd name="connsiteY4" fmla="*/ 48405 h 139672"/>
                    <a:gd name="connsiteX0" fmla="*/ 0 w 195956"/>
                    <a:gd name="connsiteY0" fmla="*/ 12087 h 103354"/>
                    <a:gd name="connsiteX1" fmla="*/ 95596 w 195956"/>
                    <a:gd name="connsiteY1" fmla="*/ 11307 h 103354"/>
                    <a:gd name="connsiteX2" fmla="*/ 195956 w 195956"/>
                    <a:gd name="connsiteY2" fmla="*/ 12087 h 103354"/>
                    <a:gd name="connsiteX3" fmla="*/ 97978 w 195956"/>
                    <a:gd name="connsiteY3" fmla="*/ 103354 h 103354"/>
                    <a:gd name="connsiteX4" fmla="*/ 0 w 195956"/>
                    <a:gd name="connsiteY4" fmla="*/ 12087 h 1033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95956" h="103354">
                      <a:moveTo>
                        <a:pt x="0" y="12087"/>
                      </a:moveTo>
                      <a:cubicBezTo>
                        <a:pt x="0" y="-14646"/>
                        <a:pt x="41484" y="11307"/>
                        <a:pt x="95596" y="11307"/>
                      </a:cubicBezTo>
                      <a:cubicBezTo>
                        <a:pt x="149708" y="11307"/>
                        <a:pt x="195956" y="-14646"/>
                        <a:pt x="195956" y="12087"/>
                      </a:cubicBezTo>
                      <a:cubicBezTo>
                        <a:pt x="195956" y="38820"/>
                        <a:pt x="152090" y="103354"/>
                        <a:pt x="97978" y="103354"/>
                      </a:cubicBezTo>
                      <a:cubicBezTo>
                        <a:pt x="43866" y="103354"/>
                        <a:pt x="0" y="38820"/>
                        <a:pt x="0" y="12087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263" name="グループ化 262">
                <a:extLst>
                  <a:ext uri="{FF2B5EF4-FFF2-40B4-BE49-F238E27FC236}">
                    <a16:creationId xmlns:a16="http://schemas.microsoft.com/office/drawing/2014/main" id="{CC17CD25-AF5D-4675-8791-8372DE638742}"/>
                  </a:ext>
                </a:extLst>
              </p:cNvPr>
              <p:cNvGrpSpPr/>
              <p:nvPr/>
            </p:nvGrpSpPr>
            <p:grpSpPr>
              <a:xfrm>
                <a:off x="7378850" y="4281543"/>
                <a:ext cx="1060300" cy="823857"/>
                <a:chOff x="7463927" y="1789359"/>
                <a:chExt cx="946143" cy="682796"/>
              </a:xfrm>
            </p:grpSpPr>
            <p:sp>
              <p:nvSpPr>
                <p:cNvPr id="264" name="フリーフォーム: 図形 263">
                  <a:extLst>
                    <a:ext uri="{FF2B5EF4-FFF2-40B4-BE49-F238E27FC236}">
                      <a16:creationId xmlns:a16="http://schemas.microsoft.com/office/drawing/2014/main" id="{A4C7DD3F-CCE9-47C8-8BEC-A9266479B296}"/>
                    </a:ext>
                  </a:extLst>
                </p:cNvPr>
                <p:cNvSpPr/>
                <p:nvPr/>
              </p:nvSpPr>
              <p:spPr>
                <a:xfrm>
                  <a:off x="7463927" y="1789359"/>
                  <a:ext cx="946143" cy="682796"/>
                </a:xfrm>
                <a:custGeom>
                  <a:avLst/>
                  <a:gdLst>
                    <a:gd name="connsiteX0" fmla="*/ 5113 w 946143"/>
                    <a:gd name="connsiteY0" fmla="*/ 0 h 682796"/>
                    <a:gd name="connsiteX1" fmla="*/ 12195 w 946143"/>
                    <a:gd name="connsiteY1" fmla="*/ 22934 h 682796"/>
                    <a:gd name="connsiteX2" fmla="*/ 58662 w 946143"/>
                    <a:gd name="connsiteY2" fmla="*/ 113119 h 682796"/>
                    <a:gd name="connsiteX3" fmla="*/ 118496 w 946143"/>
                    <a:gd name="connsiteY3" fmla="*/ 195049 h 682796"/>
                    <a:gd name="connsiteX4" fmla="*/ 125866 w 946143"/>
                    <a:gd name="connsiteY4" fmla="*/ 202107 h 682796"/>
                    <a:gd name="connsiteX5" fmla="*/ 156973 w 946143"/>
                    <a:gd name="connsiteY5" fmla="*/ 203457 h 682796"/>
                    <a:gd name="connsiteX6" fmla="*/ 470315 w 946143"/>
                    <a:gd name="connsiteY6" fmla="*/ 233840 h 682796"/>
                    <a:gd name="connsiteX7" fmla="*/ 781490 w 946143"/>
                    <a:gd name="connsiteY7" fmla="*/ 203457 h 682796"/>
                    <a:gd name="connsiteX8" fmla="*/ 820669 w 946143"/>
                    <a:gd name="connsiteY8" fmla="*/ 201731 h 682796"/>
                    <a:gd name="connsiteX9" fmla="*/ 827647 w 946143"/>
                    <a:gd name="connsiteY9" fmla="*/ 195049 h 682796"/>
                    <a:gd name="connsiteX10" fmla="*/ 887481 w 946143"/>
                    <a:gd name="connsiteY10" fmla="*/ 113119 h 682796"/>
                    <a:gd name="connsiteX11" fmla="*/ 933948 w 946143"/>
                    <a:gd name="connsiteY11" fmla="*/ 22934 h 682796"/>
                    <a:gd name="connsiteX12" fmla="*/ 941030 w 946143"/>
                    <a:gd name="connsiteY12" fmla="*/ 0 h 682796"/>
                    <a:gd name="connsiteX13" fmla="*/ 946143 w 946143"/>
                    <a:gd name="connsiteY13" fmla="*/ 57619 h 682796"/>
                    <a:gd name="connsiteX14" fmla="*/ 937079 w 946143"/>
                    <a:gd name="connsiteY14" fmla="*/ 114797 h 682796"/>
                    <a:gd name="connsiteX15" fmla="*/ 905916 w 946143"/>
                    <a:gd name="connsiteY15" fmla="*/ 211345 h 682796"/>
                    <a:gd name="connsiteX16" fmla="*/ 898385 w 946143"/>
                    <a:gd name="connsiteY16" fmla="*/ 225517 h 682796"/>
                    <a:gd name="connsiteX17" fmla="*/ 900869 w 946143"/>
                    <a:gd name="connsiteY17" fmla="*/ 227418 h 682796"/>
                    <a:gd name="connsiteX18" fmla="*/ 909748 w 946143"/>
                    <a:gd name="connsiteY18" fmla="*/ 263167 h 682796"/>
                    <a:gd name="connsiteX19" fmla="*/ 465695 w 946143"/>
                    <a:gd name="connsiteY19" fmla="*/ 682796 h 682796"/>
                    <a:gd name="connsiteX20" fmla="*/ 26548 w 946143"/>
                    <a:gd name="connsiteY20" fmla="*/ 263167 h 682796"/>
                    <a:gd name="connsiteX21" fmla="*/ 35613 w 946143"/>
                    <a:gd name="connsiteY21" fmla="*/ 227418 h 682796"/>
                    <a:gd name="connsiteX22" fmla="*/ 45015 w 946143"/>
                    <a:gd name="connsiteY22" fmla="*/ 220356 h 682796"/>
                    <a:gd name="connsiteX23" fmla="*/ 40227 w 946143"/>
                    <a:gd name="connsiteY23" fmla="*/ 211345 h 682796"/>
                    <a:gd name="connsiteX24" fmla="*/ 9064 w 946143"/>
                    <a:gd name="connsiteY24" fmla="*/ 114797 h 682796"/>
                    <a:gd name="connsiteX25" fmla="*/ 0 w 946143"/>
                    <a:gd name="connsiteY25" fmla="*/ 57619 h 6827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946143" h="682796">
                      <a:moveTo>
                        <a:pt x="5113" y="0"/>
                      </a:moveTo>
                      <a:lnTo>
                        <a:pt x="12195" y="22934"/>
                      </a:lnTo>
                      <a:cubicBezTo>
                        <a:pt x="24228" y="52042"/>
                        <a:pt x="39809" y="82593"/>
                        <a:pt x="58662" y="113119"/>
                      </a:cubicBezTo>
                      <a:cubicBezTo>
                        <a:pt x="77516" y="143645"/>
                        <a:pt x="97857" y="171256"/>
                        <a:pt x="118496" y="195049"/>
                      </a:cubicBezTo>
                      <a:lnTo>
                        <a:pt x="125866" y="202107"/>
                      </a:lnTo>
                      <a:lnTo>
                        <a:pt x="156973" y="203457"/>
                      </a:lnTo>
                      <a:cubicBezTo>
                        <a:pt x="237429" y="211141"/>
                        <a:pt x="348370" y="233840"/>
                        <a:pt x="470315" y="233840"/>
                      </a:cubicBezTo>
                      <a:cubicBezTo>
                        <a:pt x="592259" y="233840"/>
                        <a:pt x="702118" y="211141"/>
                        <a:pt x="781490" y="203457"/>
                      </a:cubicBezTo>
                      <a:lnTo>
                        <a:pt x="820669" y="201731"/>
                      </a:lnTo>
                      <a:lnTo>
                        <a:pt x="827647" y="195049"/>
                      </a:lnTo>
                      <a:cubicBezTo>
                        <a:pt x="848286" y="171256"/>
                        <a:pt x="868627" y="143645"/>
                        <a:pt x="887481" y="113119"/>
                      </a:cubicBezTo>
                      <a:cubicBezTo>
                        <a:pt x="906334" y="82593"/>
                        <a:pt x="921915" y="52042"/>
                        <a:pt x="933948" y="22934"/>
                      </a:cubicBezTo>
                      <a:lnTo>
                        <a:pt x="941030" y="0"/>
                      </a:lnTo>
                      <a:lnTo>
                        <a:pt x="946143" y="57619"/>
                      </a:lnTo>
                      <a:lnTo>
                        <a:pt x="937079" y="114797"/>
                      </a:lnTo>
                      <a:cubicBezTo>
                        <a:pt x="928735" y="149692"/>
                        <a:pt x="918066" y="182285"/>
                        <a:pt x="905916" y="211345"/>
                      </a:cubicBezTo>
                      <a:lnTo>
                        <a:pt x="898385" y="225517"/>
                      </a:lnTo>
                      <a:lnTo>
                        <a:pt x="900869" y="227418"/>
                      </a:lnTo>
                      <a:cubicBezTo>
                        <a:pt x="906693" y="236432"/>
                        <a:pt x="909748" y="248152"/>
                        <a:pt x="909748" y="263167"/>
                      </a:cubicBezTo>
                      <a:cubicBezTo>
                        <a:pt x="909748" y="383292"/>
                        <a:pt x="709584" y="682796"/>
                        <a:pt x="465695" y="682796"/>
                      </a:cubicBezTo>
                      <a:cubicBezTo>
                        <a:pt x="221807" y="682796"/>
                        <a:pt x="26548" y="383292"/>
                        <a:pt x="26548" y="263167"/>
                      </a:cubicBezTo>
                      <a:cubicBezTo>
                        <a:pt x="26548" y="248152"/>
                        <a:pt x="29671" y="236432"/>
                        <a:pt x="35613" y="227418"/>
                      </a:cubicBezTo>
                      <a:lnTo>
                        <a:pt x="45015" y="220356"/>
                      </a:lnTo>
                      <a:lnTo>
                        <a:pt x="40227" y="211345"/>
                      </a:lnTo>
                      <a:cubicBezTo>
                        <a:pt x="28077" y="182285"/>
                        <a:pt x="17408" y="149692"/>
                        <a:pt x="9064" y="114797"/>
                      </a:cubicBezTo>
                      <a:lnTo>
                        <a:pt x="0" y="57619"/>
                      </a:ln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5" name="フリーフォーム: 図形 264">
                  <a:extLst>
                    <a:ext uri="{FF2B5EF4-FFF2-40B4-BE49-F238E27FC236}">
                      <a16:creationId xmlns:a16="http://schemas.microsoft.com/office/drawing/2014/main" id="{95839883-DB36-4A29-8A94-4CD4FEDBC9B3}"/>
                    </a:ext>
                  </a:extLst>
                </p:cNvPr>
                <p:cNvSpPr/>
                <p:nvPr/>
              </p:nvSpPr>
              <p:spPr>
                <a:xfrm>
                  <a:off x="7945003" y="2024433"/>
                  <a:ext cx="394896" cy="413337"/>
                </a:xfrm>
                <a:custGeom>
                  <a:avLst/>
                  <a:gdLst>
                    <a:gd name="connsiteX0" fmla="*/ 302447 w 810039"/>
                    <a:gd name="connsiteY0" fmla="*/ 373 h 871604"/>
                    <a:gd name="connsiteX1" fmla="*/ 810039 w 810039"/>
                    <a:gd name="connsiteY1" fmla="*/ 162510 h 871604"/>
                    <a:gd name="connsiteX2" fmla="*/ 76252 w 810039"/>
                    <a:gd name="connsiteY2" fmla="*/ 866340 h 871604"/>
                    <a:gd name="connsiteX3" fmla="*/ 0 w 810039"/>
                    <a:gd name="connsiteY3" fmla="*/ 871604 h 871604"/>
                    <a:gd name="connsiteX4" fmla="*/ 0 w 810039"/>
                    <a:gd name="connsiteY4" fmla="*/ 4054 h 871604"/>
                    <a:gd name="connsiteX5" fmla="*/ 148420 w 810039"/>
                    <a:gd name="connsiteY5" fmla="*/ 2673 h 871604"/>
                    <a:gd name="connsiteX6" fmla="*/ 302447 w 810039"/>
                    <a:gd name="connsiteY6" fmla="*/ 373 h 871604"/>
                    <a:gd name="connsiteX0" fmla="*/ 302447 w 818231"/>
                    <a:gd name="connsiteY0" fmla="*/ 663 h 871894"/>
                    <a:gd name="connsiteX1" fmla="*/ 818231 w 818231"/>
                    <a:gd name="connsiteY1" fmla="*/ 151319 h 871894"/>
                    <a:gd name="connsiteX2" fmla="*/ 76252 w 818231"/>
                    <a:gd name="connsiteY2" fmla="*/ 866630 h 871894"/>
                    <a:gd name="connsiteX3" fmla="*/ 0 w 818231"/>
                    <a:gd name="connsiteY3" fmla="*/ 871894 h 871894"/>
                    <a:gd name="connsiteX4" fmla="*/ 0 w 818231"/>
                    <a:gd name="connsiteY4" fmla="*/ 4344 h 871894"/>
                    <a:gd name="connsiteX5" fmla="*/ 148420 w 818231"/>
                    <a:gd name="connsiteY5" fmla="*/ 2963 h 871894"/>
                    <a:gd name="connsiteX6" fmla="*/ 302447 w 818231"/>
                    <a:gd name="connsiteY6" fmla="*/ 663 h 871894"/>
                    <a:gd name="connsiteX0" fmla="*/ 305177 w 820961"/>
                    <a:gd name="connsiteY0" fmla="*/ 663 h 906337"/>
                    <a:gd name="connsiteX1" fmla="*/ 820961 w 820961"/>
                    <a:gd name="connsiteY1" fmla="*/ 151319 h 906337"/>
                    <a:gd name="connsiteX2" fmla="*/ 78982 w 820961"/>
                    <a:gd name="connsiteY2" fmla="*/ 866630 h 906337"/>
                    <a:gd name="connsiteX3" fmla="*/ 0 w 820961"/>
                    <a:gd name="connsiteY3" fmla="*/ 906337 h 906337"/>
                    <a:gd name="connsiteX4" fmla="*/ 2730 w 820961"/>
                    <a:gd name="connsiteY4" fmla="*/ 4344 h 906337"/>
                    <a:gd name="connsiteX5" fmla="*/ 151150 w 820961"/>
                    <a:gd name="connsiteY5" fmla="*/ 2963 h 906337"/>
                    <a:gd name="connsiteX6" fmla="*/ 305177 w 820961"/>
                    <a:gd name="connsiteY6" fmla="*/ 663 h 906337"/>
                    <a:gd name="connsiteX0" fmla="*/ 305177 w 827139"/>
                    <a:gd name="connsiteY0" fmla="*/ 615 h 906984"/>
                    <a:gd name="connsiteX1" fmla="*/ 820961 w 827139"/>
                    <a:gd name="connsiteY1" fmla="*/ 151271 h 906984"/>
                    <a:gd name="connsiteX2" fmla="*/ 0 w 827139"/>
                    <a:gd name="connsiteY2" fmla="*/ 906289 h 906984"/>
                    <a:gd name="connsiteX3" fmla="*/ 2730 w 827139"/>
                    <a:gd name="connsiteY3" fmla="*/ 4296 h 906984"/>
                    <a:gd name="connsiteX4" fmla="*/ 151150 w 827139"/>
                    <a:gd name="connsiteY4" fmla="*/ 2915 h 906984"/>
                    <a:gd name="connsiteX5" fmla="*/ 305177 w 827139"/>
                    <a:gd name="connsiteY5" fmla="*/ 615 h 906984"/>
                    <a:gd name="connsiteX0" fmla="*/ 305177 w 827139"/>
                    <a:gd name="connsiteY0" fmla="*/ 615 h 906289"/>
                    <a:gd name="connsiteX1" fmla="*/ 820961 w 827139"/>
                    <a:gd name="connsiteY1" fmla="*/ 151271 h 906289"/>
                    <a:gd name="connsiteX2" fmla="*/ 0 w 827139"/>
                    <a:gd name="connsiteY2" fmla="*/ 906289 h 906289"/>
                    <a:gd name="connsiteX3" fmla="*/ 2730 w 827139"/>
                    <a:gd name="connsiteY3" fmla="*/ 4296 h 906289"/>
                    <a:gd name="connsiteX4" fmla="*/ 151150 w 827139"/>
                    <a:gd name="connsiteY4" fmla="*/ 2915 h 906289"/>
                    <a:gd name="connsiteX5" fmla="*/ 305177 w 827139"/>
                    <a:gd name="connsiteY5" fmla="*/ 615 h 906289"/>
                    <a:gd name="connsiteX0" fmla="*/ 305177 w 827139"/>
                    <a:gd name="connsiteY0" fmla="*/ 615 h 906289"/>
                    <a:gd name="connsiteX1" fmla="*/ 820961 w 827139"/>
                    <a:gd name="connsiteY1" fmla="*/ 151271 h 906289"/>
                    <a:gd name="connsiteX2" fmla="*/ 0 w 827139"/>
                    <a:gd name="connsiteY2" fmla="*/ 906289 h 906289"/>
                    <a:gd name="connsiteX3" fmla="*/ 2730 w 827139"/>
                    <a:gd name="connsiteY3" fmla="*/ 4296 h 906289"/>
                    <a:gd name="connsiteX4" fmla="*/ 151150 w 827139"/>
                    <a:gd name="connsiteY4" fmla="*/ 2915 h 906289"/>
                    <a:gd name="connsiteX5" fmla="*/ 305177 w 827139"/>
                    <a:gd name="connsiteY5" fmla="*/ 615 h 906289"/>
                    <a:gd name="connsiteX0" fmla="*/ 305177 w 825027"/>
                    <a:gd name="connsiteY0" fmla="*/ 403 h 906077"/>
                    <a:gd name="connsiteX1" fmla="*/ 820961 w 825027"/>
                    <a:gd name="connsiteY1" fmla="*/ 151059 h 906077"/>
                    <a:gd name="connsiteX2" fmla="*/ 0 w 825027"/>
                    <a:gd name="connsiteY2" fmla="*/ 906077 h 906077"/>
                    <a:gd name="connsiteX3" fmla="*/ 2730 w 825027"/>
                    <a:gd name="connsiteY3" fmla="*/ 4084 h 906077"/>
                    <a:gd name="connsiteX4" fmla="*/ 151150 w 825027"/>
                    <a:gd name="connsiteY4" fmla="*/ 2703 h 906077"/>
                    <a:gd name="connsiteX5" fmla="*/ 305177 w 825027"/>
                    <a:gd name="connsiteY5" fmla="*/ 403 h 906077"/>
                    <a:gd name="connsiteX0" fmla="*/ 305177 w 833111"/>
                    <a:gd name="connsiteY0" fmla="*/ 743 h 906417"/>
                    <a:gd name="connsiteX1" fmla="*/ 829153 w 833111"/>
                    <a:gd name="connsiteY1" fmla="*/ 139918 h 906417"/>
                    <a:gd name="connsiteX2" fmla="*/ 0 w 833111"/>
                    <a:gd name="connsiteY2" fmla="*/ 906417 h 906417"/>
                    <a:gd name="connsiteX3" fmla="*/ 2730 w 833111"/>
                    <a:gd name="connsiteY3" fmla="*/ 4424 h 906417"/>
                    <a:gd name="connsiteX4" fmla="*/ 151150 w 833111"/>
                    <a:gd name="connsiteY4" fmla="*/ 3043 h 906417"/>
                    <a:gd name="connsiteX5" fmla="*/ 305177 w 833111"/>
                    <a:gd name="connsiteY5" fmla="*/ 743 h 906417"/>
                    <a:gd name="connsiteX0" fmla="*/ 305177 w 833111"/>
                    <a:gd name="connsiteY0" fmla="*/ 743 h 906417"/>
                    <a:gd name="connsiteX1" fmla="*/ 829153 w 833111"/>
                    <a:gd name="connsiteY1" fmla="*/ 139918 h 906417"/>
                    <a:gd name="connsiteX2" fmla="*/ 0 w 833111"/>
                    <a:gd name="connsiteY2" fmla="*/ 906417 h 906417"/>
                    <a:gd name="connsiteX3" fmla="*/ 2730 w 833111"/>
                    <a:gd name="connsiteY3" fmla="*/ 111200 h 906417"/>
                    <a:gd name="connsiteX4" fmla="*/ 151150 w 833111"/>
                    <a:gd name="connsiteY4" fmla="*/ 3043 h 906417"/>
                    <a:gd name="connsiteX5" fmla="*/ 305177 w 833111"/>
                    <a:gd name="connsiteY5" fmla="*/ 743 h 906417"/>
                    <a:gd name="connsiteX0" fmla="*/ 305177 w 833111"/>
                    <a:gd name="connsiteY0" fmla="*/ 743 h 906417"/>
                    <a:gd name="connsiteX1" fmla="*/ 829153 w 833111"/>
                    <a:gd name="connsiteY1" fmla="*/ 139918 h 906417"/>
                    <a:gd name="connsiteX2" fmla="*/ 0 w 833111"/>
                    <a:gd name="connsiteY2" fmla="*/ 906417 h 906417"/>
                    <a:gd name="connsiteX3" fmla="*/ 2730 w 833111"/>
                    <a:gd name="connsiteY3" fmla="*/ 111200 h 906417"/>
                    <a:gd name="connsiteX4" fmla="*/ 305177 w 833111"/>
                    <a:gd name="connsiteY4" fmla="*/ 743 h 906417"/>
                    <a:gd name="connsiteX0" fmla="*/ 310200 w 833176"/>
                    <a:gd name="connsiteY0" fmla="*/ 32254 h 845711"/>
                    <a:gd name="connsiteX1" fmla="*/ 829153 w 833176"/>
                    <a:gd name="connsiteY1" fmla="*/ 79212 h 845711"/>
                    <a:gd name="connsiteX2" fmla="*/ 0 w 833176"/>
                    <a:gd name="connsiteY2" fmla="*/ 845711 h 845711"/>
                    <a:gd name="connsiteX3" fmla="*/ 2730 w 833176"/>
                    <a:gd name="connsiteY3" fmla="*/ 50494 h 845711"/>
                    <a:gd name="connsiteX4" fmla="*/ 310200 w 833176"/>
                    <a:gd name="connsiteY4" fmla="*/ 32254 h 845711"/>
                    <a:gd name="connsiteX0" fmla="*/ 310200 w 833176"/>
                    <a:gd name="connsiteY0" fmla="*/ 32254 h 845711"/>
                    <a:gd name="connsiteX1" fmla="*/ 829153 w 833176"/>
                    <a:gd name="connsiteY1" fmla="*/ 79212 h 845711"/>
                    <a:gd name="connsiteX2" fmla="*/ 0 w 833176"/>
                    <a:gd name="connsiteY2" fmla="*/ 845711 h 845711"/>
                    <a:gd name="connsiteX3" fmla="*/ 2730 w 833176"/>
                    <a:gd name="connsiteY3" fmla="*/ 118441 h 845711"/>
                    <a:gd name="connsiteX4" fmla="*/ 310200 w 833176"/>
                    <a:gd name="connsiteY4" fmla="*/ 32254 h 845711"/>
                    <a:gd name="connsiteX0" fmla="*/ 325269 w 833385"/>
                    <a:gd name="connsiteY0" fmla="*/ 76086 h 826448"/>
                    <a:gd name="connsiteX1" fmla="*/ 829153 w 833385"/>
                    <a:gd name="connsiteY1" fmla="*/ 59949 h 826448"/>
                    <a:gd name="connsiteX2" fmla="*/ 0 w 833385"/>
                    <a:gd name="connsiteY2" fmla="*/ 826448 h 826448"/>
                    <a:gd name="connsiteX3" fmla="*/ 2730 w 833385"/>
                    <a:gd name="connsiteY3" fmla="*/ 99178 h 826448"/>
                    <a:gd name="connsiteX4" fmla="*/ 325269 w 833385"/>
                    <a:gd name="connsiteY4" fmla="*/ 76086 h 826448"/>
                    <a:gd name="connsiteX0" fmla="*/ 325269 w 833385"/>
                    <a:gd name="connsiteY0" fmla="*/ 76086 h 826448"/>
                    <a:gd name="connsiteX1" fmla="*/ 829153 w 833385"/>
                    <a:gd name="connsiteY1" fmla="*/ 59949 h 826448"/>
                    <a:gd name="connsiteX2" fmla="*/ 0 w 833385"/>
                    <a:gd name="connsiteY2" fmla="*/ 826448 h 826448"/>
                    <a:gd name="connsiteX3" fmla="*/ 2730 w 833385"/>
                    <a:gd name="connsiteY3" fmla="*/ 55498 h 826448"/>
                    <a:gd name="connsiteX4" fmla="*/ 325269 w 833385"/>
                    <a:gd name="connsiteY4" fmla="*/ 76086 h 826448"/>
                    <a:gd name="connsiteX0" fmla="*/ 325269 w 832619"/>
                    <a:gd name="connsiteY0" fmla="*/ 79141 h 829503"/>
                    <a:gd name="connsiteX1" fmla="*/ 829153 w 832619"/>
                    <a:gd name="connsiteY1" fmla="*/ 63004 h 829503"/>
                    <a:gd name="connsiteX2" fmla="*/ 0 w 832619"/>
                    <a:gd name="connsiteY2" fmla="*/ 829503 h 829503"/>
                    <a:gd name="connsiteX3" fmla="*/ 2730 w 832619"/>
                    <a:gd name="connsiteY3" fmla="*/ 58553 h 829503"/>
                    <a:gd name="connsiteX4" fmla="*/ 325269 w 832619"/>
                    <a:gd name="connsiteY4" fmla="*/ 79141 h 829503"/>
                    <a:gd name="connsiteX0" fmla="*/ 360432 w 833005"/>
                    <a:gd name="connsiteY0" fmla="*/ 65047 h 834823"/>
                    <a:gd name="connsiteX1" fmla="*/ 829153 w 833005"/>
                    <a:gd name="connsiteY1" fmla="*/ 68324 h 834823"/>
                    <a:gd name="connsiteX2" fmla="*/ 0 w 833005"/>
                    <a:gd name="connsiteY2" fmla="*/ 834823 h 834823"/>
                    <a:gd name="connsiteX3" fmla="*/ 2730 w 833005"/>
                    <a:gd name="connsiteY3" fmla="*/ 63873 h 834823"/>
                    <a:gd name="connsiteX4" fmla="*/ 360432 w 833005"/>
                    <a:gd name="connsiteY4" fmla="*/ 65047 h 834823"/>
                    <a:gd name="connsiteX0" fmla="*/ 380524 w 833267"/>
                    <a:gd name="connsiteY0" fmla="*/ 51868 h 841058"/>
                    <a:gd name="connsiteX1" fmla="*/ 829153 w 833267"/>
                    <a:gd name="connsiteY1" fmla="*/ 74559 h 841058"/>
                    <a:gd name="connsiteX2" fmla="*/ 0 w 833267"/>
                    <a:gd name="connsiteY2" fmla="*/ 841058 h 841058"/>
                    <a:gd name="connsiteX3" fmla="*/ 2730 w 833267"/>
                    <a:gd name="connsiteY3" fmla="*/ 70108 h 841058"/>
                    <a:gd name="connsiteX4" fmla="*/ 380524 w 833267"/>
                    <a:gd name="connsiteY4" fmla="*/ 51868 h 841058"/>
                    <a:gd name="connsiteX0" fmla="*/ 380524 w 833010"/>
                    <a:gd name="connsiteY0" fmla="*/ 53270 h 842460"/>
                    <a:gd name="connsiteX1" fmla="*/ 829153 w 833010"/>
                    <a:gd name="connsiteY1" fmla="*/ 75961 h 842460"/>
                    <a:gd name="connsiteX2" fmla="*/ 0 w 833010"/>
                    <a:gd name="connsiteY2" fmla="*/ 842460 h 842460"/>
                    <a:gd name="connsiteX3" fmla="*/ 2730 w 833010"/>
                    <a:gd name="connsiteY3" fmla="*/ 71510 h 842460"/>
                    <a:gd name="connsiteX4" fmla="*/ 380524 w 833010"/>
                    <a:gd name="connsiteY4" fmla="*/ 53270 h 8424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33010" h="842460">
                      <a:moveTo>
                        <a:pt x="380524" y="53270"/>
                      </a:moveTo>
                      <a:cubicBezTo>
                        <a:pt x="590517" y="30772"/>
                        <a:pt x="869094" y="-66375"/>
                        <a:pt x="829153" y="75961"/>
                      </a:cubicBezTo>
                      <a:cubicBezTo>
                        <a:pt x="819246" y="249869"/>
                        <a:pt x="515907" y="795199"/>
                        <a:pt x="0" y="842460"/>
                      </a:cubicBezTo>
                      <a:lnTo>
                        <a:pt x="2730" y="71510"/>
                      </a:lnTo>
                      <a:cubicBezTo>
                        <a:pt x="110243" y="78373"/>
                        <a:pt x="170531" y="75768"/>
                        <a:pt x="380524" y="53270"/>
                      </a:cubicBezTo>
                      <a:close/>
                    </a:path>
                  </a:pathLst>
                </a:custGeom>
                <a:solidFill>
                  <a:srgbClr val="FFFFFF">
                    <a:alpha val="40000"/>
                  </a:srgb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5" name="グループ化 54">
                <a:extLst>
                  <a:ext uri="{FF2B5EF4-FFF2-40B4-BE49-F238E27FC236}">
                    <a16:creationId xmlns:a16="http://schemas.microsoft.com/office/drawing/2014/main" id="{3981174E-D9F3-4643-B776-1C16344DCD69}"/>
                  </a:ext>
                </a:extLst>
              </p:cNvPr>
              <p:cNvGrpSpPr/>
              <p:nvPr/>
            </p:nvGrpSpPr>
            <p:grpSpPr>
              <a:xfrm>
                <a:off x="8323699" y="5432544"/>
                <a:ext cx="45719" cy="188683"/>
                <a:chOff x="8323699" y="5432544"/>
                <a:chExt cx="45719" cy="188683"/>
              </a:xfrm>
            </p:grpSpPr>
            <p:sp>
              <p:nvSpPr>
                <p:cNvPr id="20" name="四角形: 上の 2 つの角を丸める 19">
                  <a:extLst>
                    <a:ext uri="{FF2B5EF4-FFF2-40B4-BE49-F238E27FC236}">
                      <a16:creationId xmlns:a16="http://schemas.microsoft.com/office/drawing/2014/main" id="{F1E71C6E-5CC4-42A4-963F-EF86AEBE68F9}"/>
                    </a:ext>
                  </a:extLst>
                </p:cNvPr>
                <p:cNvSpPr/>
                <p:nvPr/>
              </p:nvSpPr>
              <p:spPr>
                <a:xfrm>
                  <a:off x="8323699" y="5432544"/>
                  <a:ext cx="45719" cy="11285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81" name="四角形: 上の 2 つの角を丸める 480">
                  <a:extLst>
                    <a:ext uri="{FF2B5EF4-FFF2-40B4-BE49-F238E27FC236}">
                      <a16:creationId xmlns:a16="http://schemas.microsoft.com/office/drawing/2014/main" id="{6849D7FB-9013-4796-A0D9-72C3045F88EB}"/>
                    </a:ext>
                  </a:extLst>
                </p:cNvPr>
                <p:cNvSpPr/>
                <p:nvPr/>
              </p:nvSpPr>
              <p:spPr>
                <a:xfrm>
                  <a:off x="8348163" y="5492075"/>
                  <a:ext cx="21255" cy="129152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274" name="グループ化 273">
              <a:extLst>
                <a:ext uri="{FF2B5EF4-FFF2-40B4-BE49-F238E27FC236}">
                  <a16:creationId xmlns:a16="http://schemas.microsoft.com/office/drawing/2014/main" id="{2A34842C-8299-4310-A145-B01759D78E48}"/>
                </a:ext>
              </a:extLst>
            </p:cNvPr>
            <p:cNvGrpSpPr/>
            <p:nvPr/>
          </p:nvGrpSpPr>
          <p:grpSpPr>
            <a:xfrm>
              <a:off x="7444501" y="3660040"/>
              <a:ext cx="962588" cy="1158555"/>
              <a:chOff x="7444501" y="3660040"/>
              <a:chExt cx="962588" cy="1158555"/>
            </a:xfrm>
          </p:grpSpPr>
          <p:sp>
            <p:nvSpPr>
              <p:cNvPr id="275" name="楕円 22">
                <a:extLst>
                  <a:ext uri="{FF2B5EF4-FFF2-40B4-BE49-F238E27FC236}">
                    <a16:creationId xmlns:a16="http://schemas.microsoft.com/office/drawing/2014/main" id="{54B23D20-4D1E-4C79-9F4F-848D9423846D}"/>
                  </a:ext>
                </a:extLst>
              </p:cNvPr>
              <p:cNvSpPr/>
              <p:nvPr/>
            </p:nvSpPr>
            <p:spPr>
              <a:xfrm>
                <a:off x="8296326" y="3913435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6" name="楕円 22">
                <a:extLst>
                  <a:ext uri="{FF2B5EF4-FFF2-40B4-BE49-F238E27FC236}">
                    <a16:creationId xmlns:a16="http://schemas.microsoft.com/office/drawing/2014/main" id="{7AB5D61E-9509-4DA1-87B0-DA0041C3A1EE}"/>
                  </a:ext>
                </a:extLst>
              </p:cNvPr>
              <p:cNvSpPr/>
              <p:nvPr/>
            </p:nvSpPr>
            <p:spPr>
              <a:xfrm>
                <a:off x="8035051" y="3758472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7" name="楕円 22">
                <a:extLst>
                  <a:ext uri="{FF2B5EF4-FFF2-40B4-BE49-F238E27FC236}">
                    <a16:creationId xmlns:a16="http://schemas.microsoft.com/office/drawing/2014/main" id="{3497FC56-ACC7-48B0-8FF4-B9F7664F1145}"/>
                  </a:ext>
                </a:extLst>
              </p:cNvPr>
              <p:cNvSpPr/>
              <p:nvPr/>
            </p:nvSpPr>
            <p:spPr>
              <a:xfrm>
                <a:off x="7444501" y="3999772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8" name="楕円 22">
                <a:extLst>
                  <a:ext uri="{FF2B5EF4-FFF2-40B4-BE49-F238E27FC236}">
                    <a16:creationId xmlns:a16="http://schemas.microsoft.com/office/drawing/2014/main" id="{D37AEE86-4ED4-4C22-8429-9D3F06107F68}"/>
                  </a:ext>
                </a:extLst>
              </p:cNvPr>
              <p:cNvSpPr/>
              <p:nvPr/>
            </p:nvSpPr>
            <p:spPr>
              <a:xfrm>
                <a:off x="8220471" y="4650640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0" name="楕円 22">
                <a:extLst>
                  <a:ext uri="{FF2B5EF4-FFF2-40B4-BE49-F238E27FC236}">
                    <a16:creationId xmlns:a16="http://schemas.microsoft.com/office/drawing/2014/main" id="{3873C4E7-1023-4094-8EE4-E96D917326D2}"/>
                  </a:ext>
                </a:extLst>
              </p:cNvPr>
              <p:cNvSpPr/>
              <p:nvPr/>
            </p:nvSpPr>
            <p:spPr>
              <a:xfrm>
                <a:off x="7694691" y="3660040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1" name="楕円 22">
                <a:extLst>
                  <a:ext uri="{FF2B5EF4-FFF2-40B4-BE49-F238E27FC236}">
                    <a16:creationId xmlns:a16="http://schemas.microsoft.com/office/drawing/2014/main" id="{F4296CD6-2894-4189-A428-8EAC7376A6E6}"/>
                  </a:ext>
                </a:extLst>
              </p:cNvPr>
              <p:cNvSpPr/>
              <p:nvPr/>
            </p:nvSpPr>
            <p:spPr>
              <a:xfrm>
                <a:off x="7808991" y="4056280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3" name="楕円 22">
                <a:extLst>
                  <a:ext uri="{FF2B5EF4-FFF2-40B4-BE49-F238E27FC236}">
                    <a16:creationId xmlns:a16="http://schemas.microsoft.com/office/drawing/2014/main" id="{B0AB75DF-116E-48F8-B5DF-6F2679B3BE18}"/>
                  </a:ext>
                </a:extLst>
              </p:cNvPr>
              <p:cNvSpPr/>
              <p:nvPr/>
            </p:nvSpPr>
            <p:spPr>
              <a:xfrm>
                <a:off x="7496571" y="4627780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52" name="グループ化 351">
              <a:extLst>
                <a:ext uri="{FF2B5EF4-FFF2-40B4-BE49-F238E27FC236}">
                  <a16:creationId xmlns:a16="http://schemas.microsoft.com/office/drawing/2014/main" id="{157A42EA-8950-4799-ACC8-8A9E06E0C2C9}"/>
                </a:ext>
              </a:extLst>
            </p:cNvPr>
            <p:cNvGrpSpPr/>
            <p:nvPr/>
          </p:nvGrpSpPr>
          <p:grpSpPr>
            <a:xfrm>
              <a:off x="7457065" y="4173342"/>
              <a:ext cx="866633" cy="354107"/>
              <a:chOff x="7457065" y="4173342"/>
              <a:chExt cx="866633" cy="354107"/>
            </a:xfrm>
          </p:grpSpPr>
          <p:sp>
            <p:nvSpPr>
              <p:cNvPr id="355" name="フリーフォーム: 図形 354">
                <a:extLst>
                  <a:ext uri="{FF2B5EF4-FFF2-40B4-BE49-F238E27FC236}">
                    <a16:creationId xmlns:a16="http://schemas.microsoft.com/office/drawing/2014/main" id="{7F42C9E7-A3AF-4E6B-A0E5-17856BD2F273}"/>
                  </a:ext>
                </a:extLst>
              </p:cNvPr>
              <p:cNvSpPr/>
              <p:nvPr/>
            </p:nvSpPr>
            <p:spPr>
              <a:xfrm>
                <a:off x="7478651" y="4323863"/>
                <a:ext cx="230758" cy="203586"/>
              </a:xfrm>
              <a:custGeom>
                <a:avLst/>
                <a:gdLst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498937 w 1911401"/>
                  <a:gd name="connsiteY9" fmla="*/ 964066 h 1686351"/>
                  <a:gd name="connsiteX10" fmla="*/ 498541 w 1911401"/>
                  <a:gd name="connsiteY10" fmla="*/ 960376 h 1686351"/>
                  <a:gd name="connsiteX11" fmla="*/ 499128 w 1911401"/>
                  <a:gd name="connsiteY11" fmla="*/ 960372 h 1686351"/>
                  <a:gd name="connsiteX12" fmla="*/ 502381 w 1911401"/>
                  <a:gd name="connsiteY12" fmla="*/ 897493 h 1686351"/>
                  <a:gd name="connsiteX13" fmla="*/ 794565 w 1911401"/>
                  <a:gd name="connsiteY13" fmla="*/ 540175 h 1686351"/>
                  <a:gd name="connsiteX14" fmla="*/ 932798 w 1911401"/>
                  <a:gd name="connsiteY14" fmla="*/ 516036 h 1686351"/>
                  <a:gd name="connsiteX15" fmla="*/ 1291783 w 1911401"/>
                  <a:gd name="connsiteY15" fmla="*/ 694250 h 1686351"/>
                  <a:gd name="connsiteX16" fmla="*/ 1293622 w 1911401"/>
                  <a:gd name="connsiteY16" fmla="*/ 1214789 h 1686351"/>
                  <a:gd name="connsiteX17" fmla="*/ 1116859 w 1911401"/>
                  <a:gd name="connsiteY17" fmla="*/ 1085948 h 1686351"/>
                  <a:gd name="connsiteX18" fmla="*/ 1115935 w 1911401"/>
                  <a:gd name="connsiteY18" fmla="*/ 824336 h 1686351"/>
                  <a:gd name="connsiteX19" fmla="*/ 866044 w 1911401"/>
                  <a:gd name="connsiteY19" fmla="*/ 746901 h 1686351"/>
                  <a:gd name="connsiteX20" fmla="*/ 726575 w 1911401"/>
                  <a:gd name="connsiteY20" fmla="*/ 892232 h 1686351"/>
                  <a:gd name="connsiteX21" fmla="*/ 717681 w 1911401"/>
                  <a:gd name="connsiteY21" fmla="*/ 959664 h 1686351"/>
                  <a:gd name="connsiteX22" fmla="*/ 728069 w 1911401"/>
                  <a:gd name="connsiteY22" fmla="*/ 1056567 h 1686351"/>
                  <a:gd name="connsiteX23" fmla="*/ 1204964 w 1911401"/>
                  <a:gd name="connsiteY23" fmla="*/ 1441550 h 1686351"/>
                  <a:gd name="connsiteX24" fmla="*/ 1689160 w 1911401"/>
                  <a:gd name="connsiteY24" fmla="*/ 955770 h 1686351"/>
                  <a:gd name="connsiteX25" fmla="*/ 1690491 w 1911401"/>
                  <a:gd name="connsiteY25" fmla="*/ 955770 h 1686351"/>
                  <a:gd name="connsiteX26" fmla="*/ 1680575 w 1911401"/>
                  <a:gd name="connsiteY26" fmla="*/ 833526 h 1686351"/>
                  <a:gd name="connsiteX27" fmla="*/ 1127879 w 1911401"/>
                  <a:gd name="connsiteY27" fmla="*/ 241185 h 1686351"/>
                  <a:gd name="connsiteX28" fmla="*/ 299899 w 1911401"/>
                  <a:gd name="connsiteY28" fmla="*/ 623872 h 1686351"/>
                  <a:gd name="connsiteX29" fmla="*/ 481882 w 1911401"/>
                  <a:gd name="connsiteY29" fmla="*/ 1517674 h 1686351"/>
                  <a:gd name="connsiteX30" fmla="*/ 339639 w 1911401"/>
                  <a:gd name="connsiteY30" fmla="*/ 1686351 h 1686351"/>
                  <a:gd name="connsiteX31" fmla="*/ 103026 w 1911401"/>
                  <a:gd name="connsiteY31" fmla="*/ 524240 h 1686351"/>
                  <a:gd name="connsiteX32" fmla="*/ 1017819 w 1911401"/>
                  <a:gd name="connsiteY32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498937 w 1911401"/>
                  <a:gd name="connsiteY9" fmla="*/ 964066 h 1686351"/>
                  <a:gd name="connsiteX10" fmla="*/ 498541 w 1911401"/>
                  <a:gd name="connsiteY10" fmla="*/ 960376 h 1686351"/>
                  <a:gd name="connsiteX11" fmla="*/ 502381 w 1911401"/>
                  <a:gd name="connsiteY11" fmla="*/ 897493 h 1686351"/>
                  <a:gd name="connsiteX12" fmla="*/ 794565 w 1911401"/>
                  <a:gd name="connsiteY12" fmla="*/ 540175 h 1686351"/>
                  <a:gd name="connsiteX13" fmla="*/ 932798 w 1911401"/>
                  <a:gd name="connsiteY13" fmla="*/ 516036 h 1686351"/>
                  <a:gd name="connsiteX14" fmla="*/ 1291783 w 1911401"/>
                  <a:gd name="connsiteY14" fmla="*/ 694250 h 1686351"/>
                  <a:gd name="connsiteX15" fmla="*/ 1293622 w 1911401"/>
                  <a:gd name="connsiteY15" fmla="*/ 1214789 h 1686351"/>
                  <a:gd name="connsiteX16" fmla="*/ 1116859 w 1911401"/>
                  <a:gd name="connsiteY16" fmla="*/ 1085948 h 1686351"/>
                  <a:gd name="connsiteX17" fmla="*/ 1115935 w 1911401"/>
                  <a:gd name="connsiteY17" fmla="*/ 824336 h 1686351"/>
                  <a:gd name="connsiteX18" fmla="*/ 866044 w 1911401"/>
                  <a:gd name="connsiteY18" fmla="*/ 746901 h 1686351"/>
                  <a:gd name="connsiteX19" fmla="*/ 726575 w 1911401"/>
                  <a:gd name="connsiteY19" fmla="*/ 892232 h 1686351"/>
                  <a:gd name="connsiteX20" fmla="*/ 717681 w 1911401"/>
                  <a:gd name="connsiteY20" fmla="*/ 959664 h 1686351"/>
                  <a:gd name="connsiteX21" fmla="*/ 728069 w 1911401"/>
                  <a:gd name="connsiteY21" fmla="*/ 1056567 h 1686351"/>
                  <a:gd name="connsiteX22" fmla="*/ 1204964 w 1911401"/>
                  <a:gd name="connsiteY22" fmla="*/ 1441550 h 1686351"/>
                  <a:gd name="connsiteX23" fmla="*/ 1689160 w 1911401"/>
                  <a:gd name="connsiteY23" fmla="*/ 955770 h 1686351"/>
                  <a:gd name="connsiteX24" fmla="*/ 1690491 w 1911401"/>
                  <a:gd name="connsiteY24" fmla="*/ 955770 h 1686351"/>
                  <a:gd name="connsiteX25" fmla="*/ 1680575 w 1911401"/>
                  <a:gd name="connsiteY25" fmla="*/ 833526 h 1686351"/>
                  <a:gd name="connsiteX26" fmla="*/ 1127879 w 1911401"/>
                  <a:gd name="connsiteY26" fmla="*/ 241185 h 1686351"/>
                  <a:gd name="connsiteX27" fmla="*/ 299899 w 1911401"/>
                  <a:gd name="connsiteY27" fmla="*/ 623872 h 1686351"/>
                  <a:gd name="connsiteX28" fmla="*/ 481882 w 1911401"/>
                  <a:gd name="connsiteY28" fmla="*/ 1517674 h 1686351"/>
                  <a:gd name="connsiteX29" fmla="*/ 339639 w 1911401"/>
                  <a:gd name="connsiteY29" fmla="*/ 1686351 h 1686351"/>
                  <a:gd name="connsiteX30" fmla="*/ 103026 w 1911401"/>
                  <a:gd name="connsiteY30" fmla="*/ 524240 h 1686351"/>
                  <a:gd name="connsiteX31" fmla="*/ 1017819 w 1911401"/>
                  <a:gd name="connsiteY31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498937 w 1911401"/>
                  <a:gd name="connsiteY9" fmla="*/ 964066 h 1686351"/>
                  <a:gd name="connsiteX10" fmla="*/ 502381 w 1911401"/>
                  <a:gd name="connsiteY10" fmla="*/ 897493 h 1686351"/>
                  <a:gd name="connsiteX11" fmla="*/ 794565 w 1911401"/>
                  <a:gd name="connsiteY11" fmla="*/ 540175 h 1686351"/>
                  <a:gd name="connsiteX12" fmla="*/ 932798 w 1911401"/>
                  <a:gd name="connsiteY12" fmla="*/ 516036 h 1686351"/>
                  <a:gd name="connsiteX13" fmla="*/ 1291783 w 1911401"/>
                  <a:gd name="connsiteY13" fmla="*/ 694250 h 1686351"/>
                  <a:gd name="connsiteX14" fmla="*/ 1293622 w 1911401"/>
                  <a:gd name="connsiteY14" fmla="*/ 1214789 h 1686351"/>
                  <a:gd name="connsiteX15" fmla="*/ 1116859 w 1911401"/>
                  <a:gd name="connsiteY15" fmla="*/ 1085948 h 1686351"/>
                  <a:gd name="connsiteX16" fmla="*/ 1115935 w 1911401"/>
                  <a:gd name="connsiteY16" fmla="*/ 824336 h 1686351"/>
                  <a:gd name="connsiteX17" fmla="*/ 866044 w 1911401"/>
                  <a:gd name="connsiteY17" fmla="*/ 746901 h 1686351"/>
                  <a:gd name="connsiteX18" fmla="*/ 726575 w 1911401"/>
                  <a:gd name="connsiteY18" fmla="*/ 892232 h 1686351"/>
                  <a:gd name="connsiteX19" fmla="*/ 717681 w 1911401"/>
                  <a:gd name="connsiteY19" fmla="*/ 959664 h 1686351"/>
                  <a:gd name="connsiteX20" fmla="*/ 728069 w 1911401"/>
                  <a:gd name="connsiteY20" fmla="*/ 1056567 h 1686351"/>
                  <a:gd name="connsiteX21" fmla="*/ 1204964 w 1911401"/>
                  <a:gd name="connsiteY21" fmla="*/ 1441550 h 1686351"/>
                  <a:gd name="connsiteX22" fmla="*/ 1689160 w 1911401"/>
                  <a:gd name="connsiteY22" fmla="*/ 955770 h 1686351"/>
                  <a:gd name="connsiteX23" fmla="*/ 1690491 w 1911401"/>
                  <a:gd name="connsiteY23" fmla="*/ 955770 h 1686351"/>
                  <a:gd name="connsiteX24" fmla="*/ 1680575 w 1911401"/>
                  <a:gd name="connsiteY24" fmla="*/ 833526 h 1686351"/>
                  <a:gd name="connsiteX25" fmla="*/ 1127879 w 1911401"/>
                  <a:gd name="connsiteY25" fmla="*/ 241185 h 1686351"/>
                  <a:gd name="connsiteX26" fmla="*/ 299899 w 1911401"/>
                  <a:gd name="connsiteY26" fmla="*/ 623872 h 1686351"/>
                  <a:gd name="connsiteX27" fmla="*/ 481882 w 1911401"/>
                  <a:gd name="connsiteY27" fmla="*/ 1517674 h 1686351"/>
                  <a:gd name="connsiteX28" fmla="*/ 339639 w 1911401"/>
                  <a:gd name="connsiteY28" fmla="*/ 1686351 h 1686351"/>
                  <a:gd name="connsiteX29" fmla="*/ 103026 w 1911401"/>
                  <a:gd name="connsiteY29" fmla="*/ 524240 h 1686351"/>
                  <a:gd name="connsiteX30" fmla="*/ 1017819 w 1911401"/>
                  <a:gd name="connsiteY30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502381 w 1911401"/>
                  <a:gd name="connsiteY9" fmla="*/ 897493 h 1686351"/>
                  <a:gd name="connsiteX10" fmla="*/ 794565 w 1911401"/>
                  <a:gd name="connsiteY10" fmla="*/ 540175 h 1686351"/>
                  <a:gd name="connsiteX11" fmla="*/ 932798 w 1911401"/>
                  <a:gd name="connsiteY11" fmla="*/ 516036 h 1686351"/>
                  <a:gd name="connsiteX12" fmla="*/ 1291783 w 1911401"/>
                  <a:gd name="connsiteY12" fmla="*/ 694250 h 1686351"/>
                  <a:gd name="connsiteX13" fmla="*/ 1293622 w 1911401"/>
                  <a:gd name="connsiteY13" fmla="*/ 1214789 h 1686351"/>
                  <a:gd name="connsiteX14" fmla="*/ 1116859 w 1911401"/>
                  <a:gd name="connsiteY14" fmla="*/ 1085948 h 1686351"/>
                  <a:gd name="connsiteX15" fmla="*/ 1115935 w 1911401"/>
                  <a:gd name="connsiteY15" fmla="*/ 824336 h 1686351"/>
                  <a:gd name="connsiteX16" fmla="*/ 866044 w 1911401"/>
                  <a:gd name="connsiteY16" fmla="*/ 746901 h 1686351"/>
                  <a:gd name="connsiteX17" fmla="*/ 726575 w 1911401"/>
                  <a:gd name="connsiteY17" fmla="*/ 892232 h 1686351"/>
                  <a:gd name="connsiteX18" fmla="*/ 717681 w 1911401"/>
                  <a:gd name="connsiteY18" fmla="*/ 959664 h 1686351"/>
                  <a:gd name="connsiteX19" fmla="*/ 728069 w 1911401"/>
                  <a:gd name="connsiteY19" fmla="*/ 1056567 h 1686351"/>
                  <a:gd name="connsiteX20" fmla="*/ 1204964 w 1911401"/>
                  <a:gd name="connsiteY20" fmla="*/ 1441550 h 1686351"/>
                  <a:gd name="connsiteX21" fmla="*/ 1689160 w 1911401"/>
                  <a:gd name="connsiteY21" fmla="*/ 955770 h 1686351"/>
                  <a:gd name="connsiteX22" fmla="*/ 1690491 w 1911401"/>
                  <a:gd name="connsiteY22" fmla="*/ 955770 h 1686351"/>
                  <a:gd name="connsiteX23" fmla="*/ 1680575 w 1911401"/>
                  <a:gd name="connsiteY23" fmla="*/ 833526 h 1686351"/>
                  <a:gd name="connsiteX24" fmla="*/ 1127879 w 1911401"/>
                  <a:gd name="connsiteY24" fmla="*/ 241185 h 1686351"/>
                  <a:gd name="connsiteX25" fmla="*/ 299899 w 1911401"/>
                  <a:gd name="connsiteY25" fmla="*/ 623872 h 1686351"/>
                  <a:gd name="connsiteX26" fmla="*/ 481882 w 1911401"/>
                  <a:gd name="connsiteY26" fmla="*/ 1517674 h 1686351"/>
                  <a:gd name="connsiteX27" fmla="*/ 339639 w 1911401"/>
                  <a:gd name="connsiteY27" fmla="*/ 1686351 h 1686351"/>
                  <a:gd name="connsiteX28" fmla="*/ 103026 w 1911401"/>
                  <a:gd name="connsiteY28" fmla="*/ 524240 h 1686351"/>
                  <a:gd name="connsiteX29" fmla="*/ 1017819 w 1911401"/>
                  <a:gd name="connsiteY29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502381 w 1911401"/>
                  <a:gd name="connsiteY8" fmla="*/ 897493 h 1686351"/>
                  <a:gd name="connsiteX9" fmla="*/ 794565 w 1911401"/>
                  <a:gd name="connsiteY9" fmla="*/ 540175 h 1686351"/>
                  <a:gd name="connsiteX10" fmla="*/ 932798 w 1911401"/>
                  <a:gd name="connsiteY10" fmla="*/ 516036 h 1686351"/>
                  <a:gd name="connsiteX11" fmla="*/ 1291783 w 1911401"/>
                  <a:gd name="connsiteY11" fmla="*/ 694250 h 1686351"/>
                  <a:gd name="connsiteX12" fmla="*/ 1293622 w 1911401"/>
                  <a:gd name="connsiteY12" fmla="*/ 1214789 h 1686351"/>
                  <a:gd name="connsiteX13" fmla="*/ 1116859 w 1911401"/>
                  <a:gd name="connsiteY13" fmla="*/ 1085948 h 1686351"/>
                  <a:gd name="connsiteX14" fmla="*/ 1115935 w 1911401"/>
                  <a:gd name="connsiteY14" fmla="*/ 824336 h 1686351"/>
                  <a:gd name="connsiteX15" fmla="*/ 866044 w 1911401"/>
                  <a:gd name="connsiteY15" fmla="*/ 746901 h 1686351"/>
                  <a:gd name="connsiteX16" fmla="*/ 726575 w 1911401"/>
                  <a:gd name="connsiteY16" fmla="*/ 892232 h 1686351"/>
                  <a:gd name="connsiteX17" fmla="*/ 717681 w 1911401"/>
                  <a:gd name="connsiteY17" fmla="*/ 959664 h 1686351"/>
                  <a:gd name="connsiteX18" fmla="*/ 728069 w 1911401"/>
                  <a:gd name="connsiteY18" fmla="*/ 1056567 h 1686351"/>
                  <a:gd name="connsiteX19" fmla="*/ 1204964 w 1911401"/>
                  <a:gd name="connsiteY19" fmla="*/ 1441550 h 1686351"/>
                  <a:gd name="connsiteX20" fmla="*/ 1689160 w 1911401"/>
                  <a:gd name="connsiteY20" fmla="*/ 955770 h 1686351"/>
                  <a:gd name="connsiteX21" fmla="*/ 1690491 w 1911401"/>
                  <a:gd name="connsiteY21" fmla="*/ 955770 h 1686351"/>
                  <a:gd name="connsiteX22" fmla="*/ 1680575 w 1911401"/>
                  <a:gd name="connsiteY22" fmla="*/ 833526 h 1686351"/>
                  <a:gd name="connsiteX23" fmla="*/ 1127879 w 1911401"/>
                  <a:gd name="connsiteY23" fmla="*/ 241185 h 1686351"/>
                  <a:gd name="connsiteX24" fmla="*/ 299899 w 1911401"/>
                  <a:gd name="connsiteY24" fmla="*/ 623872 h 1686351"/>
                  <a:gd name="connsiteX25" fmla="*/ 481882 w 1911401"/>
                  <a:gd name="connsiteY25" fmla="*/ 1517674 h 1686351"/>
                  <a:gd name="connsiteX26" fmla="*/ 339639 w 1911401"/>
                  <a:gd name="connsiteY26" fmla="*/ 1686351 h 1686351"/>
                  <a:gd name="connsiteX27" fmla="*/ 103026 w 1911401"/>
                  <a:gd name="connsiteY27" fmla="*/ 524240 h 1686351"/>
                  <a:gd name="connsiteX28" fmla="*/ 1017819 w 1911401"/>
                  <a:gd name="connsiteY28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17681 w 1911401"/>
                  <a:gd name="connsiteY16" fmla="*/ 959664 h 1686351"/>
                  <a:gd name="connsiteX17" fmla="*/ 728069 w 1911401"/>
                  <a:gd name="connsiteY17" fmla="*/ 1056567 h 1686351"/>
                  <a:gd name="connsiteX18" fmla="*/ 1204964 w 1911401"/>
                  <a:gd name="connsiteY18" fmla="*/ 1441550 h 1686351"/>
                  <a:gd name="connsiteX19" fmla="*/ 1689160 w 1911401"/>
                  <a:gd name="connsiteY19" fmla="*/ 955770 h 1686351"/>
                  <a:gd name="connsiteX20" fmla="*/ 1690491 w 1911401"/>
                  <a:gd name="connsiteY20" fmla="*/ 955770 h 1686351"/>
                  <a:gd name="connsiteX21" fmla="*/ 1680575 w 1911401"/>
                  <a:gd name="connsiteY21" fmla="*/ 833526 h 1686351"/>
                  <a:gd name="connsiteX22" fmla="*/ 1127879 w 1911401"/>
                  <a:gd name="connsiteY22" fmla="*/ 241185 h 1686351"/>
                  <a:gd name="connsiteX23" fmla="*/ 299899 w 1911401"/>
                  <a:gd name="connsiteY23" fmla="*/ 623872 h 1686351"/>
                  <a:gd name="connsiteX24" fmla="*/ 481882 w 1911401"/>
                  <a:gd name="connsiteY24" fmla="*/ 1517674 h 1686351"/>
                  <a:gd name="connsiteX25" fmla="*/ 339639 w 1911401"/>
                  <a:gd name="connsiteY25" fmla="*/ 1686351 h 1686351"/>
                  <a:gd name="connsiteX26" fmla="*/ 103026 w 1911401"/>
                  <a:gd name="connsiteY26" fmla="*/ 524240 h 1686351"/>
                  <a:gd name="connsiteX27" fmla="*/ 1017819 w 1911401"/>
                  <a:gd name="connsiteY27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17681 w 1911401"/>
                  <a:gd name="connsiteY16" fmla="*/ 959664 h 1686351"/>
                  <a:gd name="connsiteX17" fmla="*/ 728069 w 1911401"/>
                  <a:gd name="connsiteY17" fmla="*/ 1056567 h 1686351"/>
                  <a:gd name="connsiteX18" fmla="*/ 1204964 w 1911401"/>
                  <a:gd name="connsiteY18" fmla="*/ 1441550 h 1686351"/>
                  <a:gd name="connsiteX19" fmla="*/ 1689160 w 1911401"/>
                  <a:gd name="connsiteY19" fmla="*/ 955770 h 1686351"/>
                  <a:gd name="connsiteX20" fmla="*/ 1690491 w 1911401"/>
                  <a:gd name="connsiteY20" fmla="*/ 955770 h 1686351"/>
                  <a:gd name="connsiteX21" fmla="*/ 1680575 w 1911401"/>
                  <a:gd name="connsiteY21" fmla="*/ 833526 h 1686351"/>
                  <a:gd name="connsiteX22" fmla="*/ 1127879 w 1911401"/>
                  <a:gd name="connsiteY22" fmla="*/ 241185 h 1686351"/>
                  <a:gd name="connsiteX23" fmla="*/ 299899 w 1911401"/>
                  <a:gd name="connsiteY23" fmla="*/ 623872 h 1686351"/>
                  <a:gd name="connsiteX24" fmla="*/ 481882 w 1911401"/>
                  <a:gd name="connsiteY24" fmla="*/ 1517674 h 1686351"/>
                  <a:gd name="connsiteX25" fmla="*/ 339639 w 1911401"/>
                  <a:gd name="connsiteY25" fmla="*/ 1686351 h 1686351"/>
                  <a:gd name="connsiteX26" fmla="*/ 103026 w 1911401"/>
                  <a:gd name="connsiteY26" fmla="*/ 524240 h 1686351"/>
                  <a:gd name="connsiteX27" fmla="*/ 1017819 w 1911401"/>
                  <a:gd name="connsiteY27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17681 w 1911401"/>
                  <a:gd name="connsiteY16" fmla="*/ 959664 h 1686351"/>
                  <a:gd name="connsiteX17" fmla="*/ 728069 w 1911401"/>
                  <a:gd name="connsiteY17" fmla="*/ 1056567 h 1686351"/>
                  <a:gd name="connsiteX18" fmla="*/ 1204964 w 1911401"/>
                  <a:gd name="connsiteY18" fmla="*/ 1441550 h 1686351"/>
                  <a:gd name="connsiteX19" fmla="*/ 1689160 w 1911401"/>
                  <a:gd name="connsiteY19" fmla="*/ 955770 h 1686351"/>
                  <a:gd name="connsiteX20" fmla="*/ 1690491 w 1911401"/>
                  <a:gd name="connsiteY20" fmla="*/ 955770 h 1686351"/>
                  <a:gd name="connsiteX21" fmla="*/ 1680575 w 1911401"/>
                  <a:gd name="connsiteY21" fmla="*/ 833526 h 1686351"/>
                  <a:gd name="connsiteX22" fmla="*/ 1127879 w 1911401"/>
                  <a:gd name="connsiteY22" fmla="*/ 241185 h 1686351"/>
                  <a:gd name="connsiteX23" fmla="*/ 299899 w 1911401"/>
                  <a:gd name="connsiteY23" fmla="*/ 623872 h 1686351"/>
                  <a:gd name="connsiteX24" fmla="*/ 481882 w 1911401"/>
                  <a:gd name="connsiteY24" fmla="*/ 1517674 h 1686351"/>
                  <a:gd name="connsiteX25" fmla="*/ 339639 w 1911401"/>
                  <a:gd name="connsiteY25" fmla="*/ 1686351 h 1686351"/>
                  <a:gd name="connsiteX26" fmla="*/ 103026 w 1911401"/>
                  <a:gd name="connsiteY26" fmla="*/ 524240 h 1686351"/>
                  <a:gd name="connsiteX27" fmla="*/ 1017819 w 1911401"/>
                  <a:gd name="connsiteY27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911401" h="1686351">
                    <a:moveTo>
                      <a:pt x="1017819" y="2040"/>
                    </a:moveTo>
                    <a:cubicBezTo>
                      <a:pt x="1071624" y="5569"/>
                      <a:pt x="1125706" y="13702"/>
                      <a:pt x="1179556" y="26675"/>
                    </a:cubicBezTo>
                    <a:cubicBezTo>
                      <a:pt x="1610357" y="130460"/>
                      <a:pt x="1913307" y="516775"/>
                      <a:pt x="1911392" y="959897"/>
                    </a:cubicBezTo>
                    <a:lnTo>
                      <a:pt x="1907813" y="959882"/>
                    </a:lnTo>
                    <a:lnTo>
                      <a:pt x="1893968" y="1097512"/>
                    </a:lnTo>
                    <a:cubicBezTo>
                      <a:pt x="1828524" y="1418043"/>
                      <a:pt x="1545509" y="1659506"/>
                      <a:pt x="1205679" y="1660616"/>
                    </a:cubicBezTo>
                    <a:cubicBezTo>
                      <a:pt x="865849" y="1661727"/>
                      <a:pt x="581262" y="1422119"/>
                      <a:pt x="513725" y="1102022"/>
                    </a:cubicBezTo>
                    <a:cubicBezTo>
                      <a:pt x="502801" y="998127"/>
                      <a:pt x="496637" y="965669"/>
                      <a:pt x="502381" y="897493"/>
                    </a:cubicBezTo>
                    <a:cubicBezTo>
                      <a:pt x="524078" y="734767"/>
                      <a:pt x="635664" y="595117"/>
                      <a:pt x="794565" y="540175"/>
                    </a:cubicBezTo>
                    <a:cubicBezTo>
                      <a:pt x="839966" y="524477"/>
                      <a:pt x="886600" y="516603"/>
                      <a:pt x="932798" y="516036"/>
                    </a:cubicBezTo>
                    <a:cubicBezTo>
                      <a:pt x="1071395" y="514334"/>
                      <a:pt x="1206076" y="578393"/>
                      <a:pt x="1291783" y="694250"/>
                    </a:cubicBezTo>
                    <a:cubicBezTo>
                      <a:pt x="1406059" y="848726"/>
                      <a:pt x="1406803" y="1059510"/>
                      <a:pt x="1293622" y="1214789"/>
                    </a:cubicBezTo>
                    <a:lnTo>
                      <a:pt x="1116859" y="1085948"/>
                    </a:lnTo>
                    <a:cubicBezTo>
                      <a:pt x="1173742" y="1007908"/>
                      <a:pt x="1173368" y="901972"/>
                      <a:pt x="1115935" y="824336"/>
                    </a:cubicBezTo>
                    <a:cubicBezTo>
                      <a:pt x="1058502" y="746700"/>
                      <a:pt x="957313" y="715344"/>
                      <a:pt x="866044" y="746901"/>
                    </a:cubicBezTo>
                    <a:cubicBezTo>
                      <a:pt x="797593" y="770569"/>
                      <a:pt x="749890" y="835072"/>
                      <a:pt x="726575" y="892232"/>
                    </a:cubicBezTo>
                    <a:cubicBezTo>
                      <a:pt x="703260" y="949392"/>
                      <a:pt x="715665" y="975595"/>
                      <a:pt x="728069" y="1056567"/>
                    </a:cubicBezTo>
                    <a:cubicBezTo>
                      <a:pt x="774616" y="1277178"/>
                      <a:pt x="970754" y="1442316"/>
                      <a:pt x="1204964" y="1441550"/>
                    </a:cubicBezTo>
                    <a:cubicBezTo>
                      <a:pt x="1472633" y="1440675"/>
                      <a:pt x="1689160" y="1223440"/>
                      <a:pt x="1689160" y="955770"/>
                    </a:cubicBezTo>
                    <a:lnTo>
                      <a:pt x="1690491" y="955770"/>
                    </a:lnTo>
                    <a:lnTo>
                      <a:pt x="1680575" y="833526"/>
                    </a:lnTo>
                    <a:cubicBezTo>
                      <a:pt x="1632433" y="547245"/>
                      <a:pt x="1417799" y="311030"/>
                      <a:pt x="1127879" y="241185"/>
                    </a:cubicBezTo>
                    <a:cubicBezTo>
                      <a:pt x="796541" y="161362"/>
                      <a:pt x="453793" y="319778"/>
                      <a:pt x="299899" y="623872"/>
                    </a:cubicBezTo>
                    <a:cubicBezTo>
                      <a:pt x="146005" y="927966"/>
                      <a:pt x="221339" y="1297962"/>
                      <a:pt x="481882" y="1517674"/>
                    </a:cubicBezTo>
                    <a:lnTo>
                      <a:pt x="339639" y="1686351"/>
                    </a:lnTo>
                    <a:cubicBezTo>
                      <a:pt x="883" y="1400684"/>
                      <a:pt x="-97065" y="919619"/>
                      <a:pt x="103026" y="524240"/>
                    </a:cubicBezTo>
                    <a:cubicBezTo>
                      <a:pt x="278106" y="178283"/>
                      <a:pt x="641182" y="-22658"/>
                      <a:pt x="1017819" y="2040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56" name="フリーフォーム: 図形 355">
                <a:extLst>
                  <a:ext uri="{FF2B5EF4-FFF2-40B4-BE49-F238E27FC236}">
                    <a16:creationId xmlns:a16="http://schemas.microsoft.com/office/drawing/2014/main" id="{94FF144F-4F66-4BB5-B2EF-53391A0141A0}"/>
                  </a:ext>
                </a:extLst>
              </p:cNvPr>
              <p:cNvSpPr/>
              <p:nvPr/>
            </p:nvSpPr>
            <p:spPr>
              <a:xfrm>
                <a:off x="8066820" y="4323863"/>
                <a:ext cx="230758" cy="203586"/>
              </a:xfrm>
              <a:custGeom>
                <a:avLst/>
                <a:gdLst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498937 w 1911401"/>
                  <a:gd name="connsiteY9" fmla="*/ 964066 h 1686351"/>
                  <a:gd name="connsiteX10" fmla="*/ 498541 w 1911401"/>
                  <a:gd name="connsiteY10" fmla="*/ 960376 h 1686351"/>
                  <a:gd name="connsiteX11" fmla="*/ 499128 w 1911401"/>
                  <a:gd name="connsiteY11" fmla="*/ 960372 h 1686351"/>
                  <a:gd name="connsiteX12" fmla="*/ 502381 w 1911401"/>
                  <a:gd name="connsiteY12" fmla="*/ 897493 h 1686351"/>
                  <a:gd name="connsiteX13" fmla="*/ 794565 w 1911401"/>
                  <a:gd name="connsiteY13" fmla="*/ 540175 h 1686351"/>
                  <a:gd name="connsiteX14" fmla="*/ 932798 w 1911401"/>
                  <a:gd name="connsiteY14" fmla="*/ 516036 h 1686351"/>
                  <a:gd name="connsiteX15" fmla="*/ 1291783 w 1911401"/>
                  <a:gd name="connsiteY15" fmla="*/ 694250 h 1686351"/>
                  <a:gd name="connsiteX16" fmla="*/ 1293622 w 1911401"/>
                  <a:gd name="connsiteY16" fmla="*/ 1214789 h 1686351"/>
                  <a:gd name="connsiteX17" fmla="*/ 1116859 w 1911401"/>
                  <a:gd name="connsiteY17" fmla="*/ 1085948 h 1686351"/>
                  <a:gd name="connsiteX18" fmla="*/ 1115935 w 1911401"/>
                  <a:gd name="connsiteY18" fmla="*/ 824336 h 1686351"/>
                  <a:gd name="connsiteX19" fmla="*/ 866044 w 1911401"/>
                  <a:gd name="connsiteY19" fmla="*/ 746901 h 1686351"/>
                  <a:gd name="connsiteX20" fmla="*/ 726575 w 1911401"/>
                  <a:gd name="connsiteY20" fmla="*/ 892232 h 1686351"/>
                  <a:gd name="connsiteX21" fmla="*/ 717681 w 1911401"/>
                  <a:gd name="connsiteY21" fmla="*/ 959664 h 1686351"/>
                  <a:gd name="connsiteX22" fmla="*/ 728069 w 1911401"/>
                  <a:gd name="connsiteY22" fmla="*/ 1056567 h 1686351"/>
                  <a:gd name="connsiteX23" fmla="*/ 1204964 w 1911401"/>
                  <a:gd name="connsiteY23" fmla="*/ 1441550 h 1686351"/>
                  <a:gd name="connsiteX24" fmla="*/ 1689160 w 1911401"/>
                  <a:gd name="connsiteY24" fmla="*/ 955770 h 1686351"/>
                  <a:gd name="connsiteX25" fmla="*/ 1690491 w 1911401"/>
                  <a:gd name="connsiteY25" fmla="*/ 955770 h 1686351"/>
                  <a:gd name="connsiteX26" fmla="*/ 1680575 w 1911401"/>
                  <a:gd name="connsiteY26" fmla="*/ 833526 h 1686351"/>
                  <a:gd name="connsiteX27" fmla="*/ 1127879 w 1911401"/>
                  <a:gd name="connsiteY27" fmla="*/ 241185 h 1686351"/>
                  <a:gd name="connsiteX28" fmla="*/ 299899 w 1911401"/>
                  <a:gd name="connsiteY28" fmla="*/ 623872 h 1686351"/>
                  <a:gd name="connsiteX29" fmla="*/ 481882 w 1911401"/>
                  <a:gd name="connsiteY29" fmla="*/ 1517674 h 1686351"/>
                  <a:gd name="connsiteX30" fmla="*/ 339639 w 1911401"/>
                  <a:gd name="connsiteY30" fmla="*/ 1686351 h 1686351"/>
                  <a:gd name="connsiteX31" fmla="*/ 103026 w 1911401"/>
                  <a:gd name="connsiteY31" fmla="*/ 524240 h 1686351"/>
                  <a:gd name="connsiteX32" fmla="*/ 1017819 w 1911401"/>
                  <a:gd name="connsiteY32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498937 w 1911401"/>
                  <a:gd name="connsiteY9" fmla="*/ 964066 h 1686351"/>
                  <a:gd name="connsiteX10" fmla="*/ 498541 w 1911401"/>
                  <a:gd name="connsiteY10" fmla="*/ 960376 h 1686351"/>
                  <a:gd name="connsiteX11" fmla="*/ 502381 w 1911401"/>
                  <a:gd name="connsiteY11" fmla="*/ 897493 h 1686351"/>
                  <a:gd name="connsiteX12" fmla="*/ 794565 w 1911401"/>
                  <a:gd name="connsiteY12" fmla="*/ 540175 h 1686351"/>
                  <a:gd name="connsiteX13" fmla="*/ 932798 w 1911401"/>
                  <a:gd name="connsiteY13" fmla="*/ 516036 h 1686351"/>
                  <a:gd name="connsiteX14" fmla="*/ 1291783 w 1911401"/>
                  <a:gd name="connsiteY14" fmla="*/ 694250 h 1686351"/>
                  <a:gd name="connsiteX15" fmla="*/ 1293622 w 1911401"/>
                  <a:gd name="connsiteY15" fmla="*/ 1214789 h 1686351"/>
                  <a:gd name="connsiteX16" fmla="*/ 1116859 w 1911401"/>
                  <a:gd name="connsiteY16" fmla="*/ 1085948 h 1686351"/>
                  <a:gd name="connsiteX17" fmla="*/ 1115935 w 1911401"/>
                  <a:gd name="connsiteY17" fmla="*/ 824336 h 1686351"/>
                  <a:gd name="connsiteX18" fmla="*/ 866044 w 1911401"/>
                  <a:gd name="connsiteY18" fmla="*/ 746901 h 1686351"/>
                  <a:gd name="connsiteX19" fmla="*/ 726575 w 1911401"/>
                  <a:gd name="connsiteY19" fmla="*/ 892232 h 1686351"/>
                  <a:gd name="connsiteX20" fmla="*/ 717681 w 1911401"/>
                  <a:gd name="connsiteY20" fmla="*/ 959664 h 1686351"/>
                  <a:gd name="connsiteX21" fmla="*/ 728069 w 1911401"/>
                  <a:gd name="connsiteY21" fmla="*/ 1056567 h 1686351"/>
                  <a:gd name="connsiteX22" fmla="*/ 1204964 w 1911401"/>
                  <a:gd name="connsiteY22" fmla="*/ 1441550 h 1686351"/>
                  <a:gd name="connsiteX23" fmla="*/ 1689160 w 1911401"/>
                  <a:gd name="connsiteY23" fmla="*/ 955770 h 1686351"/>
                  <a:gd name="connsiteX24" fmla="*/ 1690491 w 1911401"/>
                  <a:gd name="connsiteY24" fmla="*/ 955770 h 1686351"/>
                  <a:gd name="connsiteX25" fmla="*/ 1680575 w 1911401"/>
                  <a:gd name="connsiteY25" fmla="*/ 833526 h 1686351"/>
                  <a:gd name="connsiteX26" fmla="*/ 1127879 w 1911401"/>
                  <a:gd name="connsiteY26" fmla="*/ 241185 h 1686351"/>
                  <a:gd name="connsiteX27" fmla="*/ 299899 w 1911401"/>
                  <a:gd name="connsiteY27" fmla="*/ 623872 h 1686351"/>
                  <a:gd name="connsiteX28" fmla="*/ 481882 w 1911401"/>
                  <a:gd name="connsiteY28" fmla="*/ 1517674 h 1686351"/>
                  <a:gd name="connsiteX29" fmla="*/ 339639 w 1911401"/>
                  <a:gd name="connsiteY29" fmla="*/ 1686351 h 1686351"/>
                  <a:gd name="connsiteX30" fmla="*/ 103026 w 1911401"/>
                  <a:gd name="connsiteY30" fmla="*/ 524240 h 1686351"/>
                  <a:gd name="connsiteX31" fmla="*/ 1017819 w 1911401"/>
                  <a:gd name="connsiteY31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498937 w 1911401"/>
                  <a:gd name="connsiteY9" fmla="*/ 964066 h 1686351"/>
                  <a:gd name="connsiteX10" fmla="*/ 502381 w 1911401"/>
                  <a:gd name="connsiteY10" fmla="*/ 897493 h 1686351"/>
                  <a:gd name="connsiteX11" fmla="*/ 794565 w 1911401"/>
                  <a:gd name="connsiteY11" fmla="*/ 540175 h 1686351"/>
                  <a:gd name="connsiteX12" fmla="*/ 932798 w 1911401"/>
                  <a:gd name="connsiteY12" fmla="*/ 516036 h 1686351"/>
                  <a:gd name="connsiteX13" fmla="*/ 1291783 w 1911401"/>
                  <a:gd name="connsiteY13" fmla="*/ 694250 h 1686351"/>
                  <a:gd name="connsiteX14" fmla="*/ 1293622 w 1911401"/>
                  <a:gd name="connsiteY14" fmla="*/ 1214789 h 1686351"/>
                  <a:gd name="connsiteX15" fmla="*/ 1116859 w 1911401"/>
                  <a:gd name="connsiteY15" fmla="*/ 1085948 h 1686351"/>
                  <a:gd name="connsiteX16" fmla="*/ 1115935 w 1911401"/>
                  <a:gd name="connsiteY16" fmla="*/ 824336 h 1686351"/>
                  <a:gd name="connsiteX17" fmla="*/ 866044 w 1911401"/>
                  <a:gd name="connsiteY17" fmla="*/ 746901 h 1686351"/>
                  <a:gd name="connsiteX18" fmla="*/ 726575 w 1911401"/>
                  <a:gd name="connsiteY18" fmla="*/ 892232 h 1686351"/>
                  <a:gd name="connsiteX19" fmla="*/ 717681 w 1911401"/>
                  <a:gd name="connsiteY19" fmla="*/ 959664 h 1686351"/>
                  <a:gd name="connsiteX20" fmla="*/ 728069 w 1911401"/>
                  <a:gd name="connsiteY20" fmla="*/ 1056567 h 1686351"/>
                  <a:gd name="connsiteX21" fmla="*/ 1204964 w 1911401"/>
                  <a:gd name="connsiteY21" fmla="*/ 1441550 h 1686351"/>
                  <a:gd name="connsiteX22" fmla="*/ 1689160 w 1911401"/>
                  <a:gd name="connsiteY22" fmla="*/ 955770 h 1686351"/>
                  <a:gd name="connsiteX23" fmla="*/ 1690491 w 1911401"/>
                  <a:gd name="connsiteY23" fmla="*/ 955770 h 1686351"/>
                  <a:gd name="connsiteX24" fmla="*/ 1680575 w 1911401"/>
                  <a:gd name="connsiteY24" fmla="*/ 833526 h 1686351"/>
                  <a:gd name="connsiteX25" fmla="*/ 1127879 w 1911401"/>
                  <a:gd name="connsiteY25" fmla="*/ 241185 h 1686351"/>
                  <a:gd name="connsiteX26" fmla="*/ 299899 w 1911401"/>
                  <a:gd name="connsiteY26" fmla="*/ 623872 h 1686351"/>
                  <a:gd name="connsiteX27" fmla="*/ 481882 w 1911401"/>
                  <a:gd name="connsiteY27" fmla="*/ 1517674 h 1686351"/>
                  <a:gd name="connsiteX28" fmla="*/ 339639 w 1911401"/>
                  <a:gd name="connsiteY28" fmla="*/ 1686351 h 1686351"/>
                  <a:gd name="connsiteX29" fmla="*/ 103026 w 1911401"/>
                  <a:gd name="connsiteY29" fmla="*/ 524240 h 1686351"/>
                  <a:gd name="connsiteX30" fmla="*/ 1017819 w 1911401"/>
                  <a:gd name="connsiteY30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502381 w 1911401"/>
                  <a:gd name="connsiteY9" fmla="*/ 897493 h 1686351"/>
                  <a:gd name="connsiteX10" fmla="*/ 794565 w 1911401"/>
                  <a:gd name="connsiteY10" fmla="*/ 540175 h 1686351"/>
                  <a:gd name="connsiteX11" fmla="*/ 932798 w 1911401"/>
                  <a:gd name="connsiteY11" fmla="*/ 516036 h 1686351"/>
                  <a:gd name="connsiteX12" fmla="*/ 1291783 w 1911401"/>
                  <a:gd name="connsiteY12" fmla="*/ 694250 h 1686351"/>
                  <a:gd name="connsiteX13" fmla="*/ 1293622 w 1911401"/>
                  <a:gd name="connsiteY13" fmla="*/ 1214789 h 1686351"/>
                  <a:gd name="connsiteX14" fmla="*/ 1116859 w 1911401"/>
                  <a:gd name="connsiteY14" fmla="*/ 1085948 h 1686351"/>
                  <a:gd name="connsiteX15" fmla="*/ 1115935 w 1911401"/>
                  <a:gd name="connsiteY15" fmla="*/ 824336 h 1686351"/>
                  <a:gd name="connsiteX16" fmla="*/ 866044 w 1911401"/>
                  <a:gd name="connsiteY16" fmla="*/ 746901 h 1686351"/>
                  <a:gd name="connsiteX17" fmla="*/ 726575 w 1911401"/>
                  <a:gd name="connsiteY17" fmla="*/ 892232 h 1686351"/>
                  <a:gd name="connsiteX18" fmla="*/ 717681 w 1911401"/>
                  <a:gd name="connsiteY18" fmla="*/ 959664 h 1686351"/>
                  <a:gd name="connsiteX19" fmla="*/ 728069 w 1911401"/>
                  <a:gd name="connsiteY19" fmla="*/ 1056567 h 1686351"/>
                  <a:gd name="connsiteX20" fmla="*/ 1204964 w 1911401"/>
                  <a:gd name="connsiteY20" fmla="*/ 1441550 h 1686351"/>
                  <a:gd name="connsiteX21" fmla="*/ 1689160 w 1911401"/>
                  <a:gd name="connsiteY21" fmla="*/ 955770 h 1686351"/>
                  <a:gd name="connsiteX22" fmla="*/ 1690491 w 1911401"/>
                  <a:gd name="connsiteY22" fmla="*/ 955770 h 1686351"/>
                  <a:gd name="connsiteX23" fmla="*/ 1680575 w 1911401"/>
                  <a:gd name="connsiteY23" fmla="*/ 833526 h 1686351"/>
                  <a:gd name="connsiteX24" fmla="*/ 1127879 w 1911401"/>
                  <a:gd name="connsiteY24" fmla="*/ 241185 h 1686351"/>
                  <a:gd name="connsiteX25" fmla="*/ 299899 w 1911401"/>
                  <a:gd name="connsiteY25" fmla="*/ 623872 h 1686351"/>
                  <a:gd name="connsiteX26" fmla="*/ 481882 w 1911401"/>
                  <a:gd name="connsiteY26" fmla="*/ 1517674 h 1686351"/>
                  <a:gd name="connsiteX27" fmla="*/ 339639 w 1911401"/>
                  <a:gd name="connsiteY27" fmla="*/ 1686351 h 1686351"/>
                  <a:gd name="connsiteX28" fmla="*/ 103026 w 1911401"/>
                  <a:gd name="connsiteY28" fmla="*/ 524240 h 1686351"/>
                  <a:gd name="connsiteX29" fmla="*/ 1017819 w 1911401"/>
                  <a:gd name="connsiteY29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502381 w 1911401"/>
                  <a:gd name="connsiteY8" fmla="*/ 897493 h 1686351"/>
                  <a:gd name="connsiteX9" fmla="*/ 794565 w 1911401"/>
                  <a:gd name="connsiteY9" fmla="*/ 540175 h 1686351"/>
                  <a:gd name="connsiteX10" fmla="*/ 932798 w 1911401"/>
                  <a:gd name="connsiteY10" fmla="*/ 516036 h 1686351"/>
                  <a:gd name="connsiteX11" fmla="*/ 1291783 w 1911401"/>
                  <a:gd name="connsiteY11" fmla="*/ 694250 h 1686351"/>
                  <a:gd name="connsiteX12" fmla="*/ 1293622 w 1911401"/>
                  <a:gd name="connsiteY12" fmla="*/ 1214789 h 1686351"/>
                  <a:gd name="connsiteX13" fmla="*/ 1116859 w 1911401"/>
                  <a:gd name="connsiteY13" fmla="*/ 1085948 h 1686351"/>
                  <a:gd name="connsiteX14" fmla="*/ 1115935 w 1911401"/>
                  <a:gd name="connsiteY14" fmla="*/ 824336 h 1686351"/>
                  <a:gd name="connsiteX15" fmla="*/ 866044 w 1911401"/>
                  <a:gd name="connsiteY15" fmla="*/ 746901 h 1686351"/>
                  <a:gd name="connsiteX16" fmla="*/ 726575 w 1911401"/>
                  <a:gd name="connsiteY16" fmla="*/ 892232 h 1686351"/>
                  <a:gd name="connsiteX17" fmla="*/ 717681 w 1911401"/>
                  <a:gd name="connsiteY17" fmla="*/ 959664 h 1686351"/>
                  <a:gd name="connsiteX18" fmla="*/ 728069 w 1911401"/>
                  <a:gd name="connsiteY18" fmla="*/ 1056567 h 1686351"/>
                  <a:gd name="connsiteX19" fmla="*/ 1204964 w 1911401"/>
                  <a:gd name="connsiteY19" fmla="*/ 1441550 h 1686351"/>
                  <a:gd name="connsiteX20" fmla="*/ 1689160 w 1911401"/>
                  <a:gd name="connsiteY20" fmla="*/ 955770 h 1686351"/>
                  <a:gd name="connsiteX21" fmla="*/ 1690491 w 1911401"/>
                  <a:gd name="connsiteY21" fmla="*/ 955770 h 1686351"/>
                  <a:gd name="connsiteX22" fmla="*/ 1680575 w 1911401"/>
                  <a:gd name="connsiteY22" fmla="*/ 833526 h 1686351"/>
                  <a:gd name="connsiteX23" fmla="*/ 1127879 w 1911401"/>
                  <a:gd name="connsiteY23" fmla="*/ 241185 h 1686351"/>
                  <a:gd name="connsiteX24" fmla="*/ 299899 w 1911401"/>
                  <a:gd name="connsiteY24" fmla="*/ 623872 h 1686351"/>
                  <a:gd name="connsiteX25" fmla="*/ 481882 w 1911401"/>
                  <a:gd name="connsiteY25" fmla="*/ 1517674 h 1686351"/>
                  <a:gd name="connsiteX26" fmla="*/ 339639 w 1911401"/>
                  <a:gd name="connsiteY26" fmla="*/ 1686351 h 1686351"/>
                  <a:gd name="connsiteX27" fmla="*/ 103026 w 1911401"/>
                  <a:gd name="connsiteY27" fmla="*/ 524240 h 1686351"/>
                  <a:gd name="connsiteX28" fmla="*/ 1017819 w 1911401"/>
                  <a:gd name="connsiteY28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17681 w 1911401"/>
                  <a:gd name="connsiteY16" fmla="*/ 959664 h 1686351"/>
                  <a:gd name="connsiteX17" fmla="*/ 728069 w 1911401"/>
                  <a:gd name="connsiteY17" fmla="*/ 1056567 h 1686351"/>
                  <a:gd name="connsiteX18" fmla="*/ 1204964 w 1911401"/>
                  <a:gd name="connsiteY18" fmla="*/ 1441550 h 1686351"/>
                  <a:gd name="connsiteX19" fmla="*/ 1689160 w 1911401"/>
                  <a:gd name="connsiteY19" fmla="*/ 955770 h 1686351"/>
                  <a:gd name="connsiteX20" fmla="*/ 1690491 w 1911401"/>
                  <a:gd name="connsiteY20" fmla="*/ 955770 h 1686351"/>
                  <a:gd name="connsiteX21" fmla="*/ 1680575 w 1911401"/>
                  <a:gd name="connsiteY21" fmla="*/ 833526 h 1686351"/>
                  <a:gd name="connsiteX22" fmla="*/ 1127879 w 1911401"/>
                  <a:gd name="connsiteY22" fmla="*/ 241185 h 1686351"/>
                  <a:gd name="connsiteX23" fmla="*/ 299899 w 1911401"/>
                  <a:gd name="connsiteY23" fmla="*/ 623872 h 1686351"/>
                  <a:gd name="connsiteX24" fmla="*/ 481882 w 1911401"/>
                  <a:gd name="connsiteY24" fmla="*/ 1517674 h 1686351"/>
                  <a:gd name="connsiteX25" fmla="*/ 339639 w 1911401"/>
                  <a:gd name="connsiteY25" fmla="*/ 1686351 h 1686351"/>
                  <a:gd name="connsiteX26" fmla="*/ 103026 w 1911401"/>
                  <a:gd name="connsiteY26" fmla="*/ 524240 h 1686351"/>
                  <a:gd name="connsiteX27" fmla="*/ 1017819 w 1911401"/>
                  <a:gd name="connsiteY27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17681 w 1911401"/>
                  <a:gd name="connsiteY16" fmla="*/ 959664 h 1686351"/>
                  <a:gd name="connsiteX17" fmla="*/ 728069 w 1911401"/>
                  <a:gd name="connsiteY17" fmla="*/ 1056567 h 1686351"/>
                  <a:gd name="connsiteX18" fmla="*/ 1204964 w 1911401"/>
                  <a:gd name="connsiteY18" fmla="*/ 1441550 h 1686351"/>
                  <a:gd name="connsiteX19" fmla="*/ 1689160 w 1911401"/>
                  <a:gd name="connsiteY19" fmla="*/ 955770 h 1686351"/>
                  <a:gd name="connsiteX20" fmla="*/ 1690491 w 1911401"/>
                  <a:gd name="connsiteY20" fmla="*/ 955770 h 1686351"/>
                  <a:gd name="connsiteX21" fmla="*/ 1680575 w 1911401"/>
                  <a:gd name="connsiteY21" fmla="*/ 833526 h 1686351"/>
                  <a:gd name="connsiteX22" fmla="*/ 1127879 w 1911401"/>
                  <a:gd name="connsiteY22" fmla="*/ 241185 h 1686351"/>
                  <a:gd name="connsiteX23" fmla="*/ 299899 w 1911401"/>
                  <a:gd name="connsiteY23" fmla="*/ 623872 h 1686351"/>
                  <a:gd name="connsiteX24" fmla="*/ 481882 w 1911401"/>
                  <a:gd name="connsiteY24" fmla="*/ 1517674 h 1686351"/>
                  <a:gd name="connsiteX25" fmla="*/ 339639 w 1911401"/>
                  <a:gd name="connsiteY25" fmla="*/ 1686351 h 1686351"/>
                  <a:gd name="connsiteX26" fmla="*/ 103026 w 1911401"/>
                  <a:gd name="connsiteY26" fmla="*/ 524240 h 1686351"/>
                  <a:gd name="connsiteX27" fmla="*/ 1017819 w 1911401"/>
                  <a:gd name="connsiteY27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17681 w 1911401"/>
                  <a:gd name="connsiteY16" fmla="*/ 959664 h 1686351"/>
                  <a:gd name="connsiteX17" fmla="*/ 728069 w 1911401"/>
                  <a:gd name="connsiteY17" fmla="*/ 1056567 h 1686351"/>
                  <a:gd name="connsiteX18" fmla="*/ 1204964 w 1911401"/>
                  <a:gd name="connsiteY18" fmla="*/ 1441550 h 1686351"/>
                  <a:gd name="connsiteX19" fmla="*/ 1689160 w 1911401"/>
                  <a:gd name="connsiteY19" fmla="*/ 955770 h 1686351"/>
                  <a:gd name="connsiteX20" fmla="*/ 1690491 w 1911401"/>
                  <a:gd name="connsiteY20" fmla="*/ 955770 h 1686351"/>
                  <a:gd name="connsiteX21" fmla="*/ 1680575 w 1911401"/>
                  <a:gd name="connsiteY21" fmla="*/ 833526 h 1686351"/>
                  <a:gd name="connsiteX22" fmla="*/ 1127879 w 1911401"/>
                  <a:gd name="connsiteY22" fmla="*/ 241185 h 1686351"/>
                  <a:gd name="connsiteX23" fmla="*/ 299899 w 1911401"/>
                  <a:gd name="connsiteY23" fmla="*/ 623872 h 1686351"/>
                  <a:gd name="connsiteX24" fmla="*/ 481882 w 1911401"/>
                  <a:gd name="connsiteY24" fmla="*/ 1517674 h 1686351"/>
                  <a:gd name="connsiteX25" fmla="*/ 339639 w 1911401"/>
                  <a:gd name="connsiteY25" fmla="*/ 1686351 h 1686351"/>
                  <a:gd name="connsiteX26" fmla="*/ 103026 w 1911401"/>
                  <a:gd name="connsiteY26" fmla="*/ 524240 h 1686351"/>
                  <a:gd name="connsiteX27" fmla="*/ 1017819 w 1911401"/>
                  <a:gd name="connsiteY27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911401" h="1686351">
                    <a:moveTo>
                      <a:pt x="1017819" y="2040"/>
                    </a:moveTo>
                    <a:cubicBezTo>
                      <a:pt x="1071624" y="5569"/>
                      <a:pt x="1125706" y="13702"/>
                      <a:pt x="1179556" y="26675"/>
                    </a:cubicBezTo>
                    <a:cubicBezTo>
                      <a:pt x="1610357" y="130460"/>
                      <a:pt x="1913307" y="516775"/>
                      <a:pt x="1911392" y="959897"/>
                    </a:cubicBezTo>
                    <a:lnTo>
                      <a:pt x="1907813" y="959882"/>
                    </a:lnTo>
                    <a:lnTo>
                      <a:pt x="1893968" y="1097512"/>
                    </a:lnTo>
                    <a:cubicBezTo>
                      <a:pt x="1828524" y="1418043"/>
                      <a:pt x="1545509" y="1659506"/>
                      <a:pt x="1205679" y="1660616"/>
                    </a:cubicBezTo>
                    <a:cubicBezTo>
                      <a:pt x="865849" y="1661727"/>
                      <a:pt x="581262" y="1422119"/>
                      <a:pt x="513725" y="1102022"/>
                    </a:cubicBezTo>
                    <a:cubicBezTo>
                      <a:pt x="502801" y="998127"/>
                      <a:pt x="496637" y="965669"/>
                      <a:pt x="502381" y="897493"/>
                    </a:cubicBezTo>
                    <a:cubicBezTo>
                      <a:pt x="524078" y="734767"/>
                      <a:pt x="635664" y="595117"/>
                      <a:pt x="794565" y="540175"/>
                    </a:cubicBezTo>
                    <a:cubicBezTo>
                      <a:pt x="839966" y="524477"/>
                      <a:pt x="886600" y="516603"/>
                      <a:pt x="932798" y="516036"/>
                    </a:cubicBezTo>
                    <a:cubicBezTo>
                      <a:pt x="1071395" y="514334"/>
                      <a:pt x="1206076" y="578393"/>
                      <a:pt x="1291783" y="694250"/>
                    </a:cubicBezTo>
                    <a:cubicBezTo>
                      <a:pt x="1406059" y="848726"/>
                      <a:pt x="1406803" y="1059510"/>
                      <a:pt x="1293622" y="1214789"/>
                    </a:cubicBezTo>
                    <a:lnTo>
                      <a:pt x="1116859" y="1085948"/>
                    </a:lnTo>
                    <a:cubicBezTo>
                      <a:pt x="1173742" y="1007908"/>
                      <a:pt x="1173368" y="901972"/>
                      <a:pt x="1115935" y="824336"/>
                    </a:cubicBezTo>
                    <a:cubicBezTo>
                      <a:pt x="1058502" y="746700"/>
                      <a:pt x="957313" y="715344"/>
                      <a:pt x="866044" y="746901"/>
                    </a:cubicBezTo>
                    <a:cubicBezTo>
                      <a:pt x="797593" y="770569"/>
                      <a:pt x="749890" y="835072"/>
                      <a:pt x="726575" y="892232"/>
                    </a:cubicBezTo>
                    <a:cubicBezTo>
                      <a:pt x="703260" y="949392"/>
                      <a:pt x="715665" y="975595"/>
                      <a:pt x="728069" y="1056567"/>
                    </a:cubicBezTo>
                    <a:cubicBezTo>
                      <a:pt x="774616" y="1277178"/>
                      <a:pt x="970754" y="1442316"/>
                      <a:pt x="1204964" y="1441550"/>
                    </a:cubicBezTo>
                    <a:cubicBezTo>
                      <a:pt x="1472633" y="1440675"/>
                      <a:pt x="1689160" y="1223440"/>
                      <a:pt x="1689160" y="955770"/>
                    </a:cubicBezTo>
                    <a:lnTo>
                      <a:pt x="1690491" y="955770"/>
                    </a:lnTo>
                    <a:lnTo>
                      <a:pt x="1680575" y="833526"/>
                    </a:lnTo>
                    <a:cubicBezTo>
                      <a:pt x="1632433" y="547245"/>
                      <a:pt x="1417799" y="311030"/>
                      <a:pt x="1127879" y="241185"/>
                    </a:cubicBezTo>
                    <a:cubicBezTo>
                      <a:pt x="796541" y="161362"/>
                      <a:pt x="453793" y="319778"/>
                      <a:pt x="299899" y="623872"/>
                    </a:cubicBezTo>
                    <a:cubicBezTo>
                      <a:pt x="146005" y="927966"/>
                      <a:pt x="221339" y="1297962"/>
                      <a:pt x="481882" y="1517674"/>
                    </a:cubicBezTo>
                    <a:lnTo>
                      <a:pt x="339639" y="1686351"/>
                    </a:lnTo>
                    <a:cubicBezTo>
                      <a:pt x="883" y="1400684"/>
                      <a:pt x="-97065" y="919619"/>
                      <a:pt x="103026" y="524240"/>
                    </a:cubicBezTo>
                    <a:cubicBezTo>
                      <a:pt x="278106" y="178283"/>
                      <a:pt x="641182" y="-22658"/>
                      <a:pt x="1017819" y="2040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63" name="月 362">
                <a:extLst>
                  <a:ext uri="{FF2B5EF4-FFF2-40B4-BE49-F238E27FC236}">
                    <a16:creationId xmlns:a16="http://schemas.microsoft.com/office/drawing/2014/main" id="{4076711F-D239-49E7-87BA-86757F57C767}"/>
                  </a:ext>
                </a:extLst>
              </p:cNvPr>
              <p:cNvSpPr/>
              <p:nvPr/>
            </p:nvSpPr>
            <p:spPr>
              <a:xfrm rot="16200000">
                <a:off x="7563556" y="4066851"/>
                <a:ext cx="95266" cy="308247"/>
              </a:xfrm>
              <a:prstGeom prst="moon">
                <a:avLst>
                  <a:gd name="adj" fmla="val 87500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64" name="月 363">
                <a:extLst>
                  <a:ext uri="{FF2B5EF4-FFF2-40B4-BE49-F238E27FC236}">
                    <a16:creationId xmlns:a16="http://schemas.microsoft.com/office/drawing/2014/main" id="{A5E05D7B-B9B3-4D41-ABEF-301EE00B684C}"/>
                  </a:ext>
                </a:extLst>
              </p:cNvPr>
              <p:cNvSpPr/>
              <p:nvPr/>
            </p:nvSpPr>
            <p:spPr>
              <a:xfrm rot="16200000">
                <a:off x="8121942" y="4066852"/>
                <a:ext cx="95266" cy="308247"/>
              </a:xfrm>
              <a:prstGeom prst="moon">
                <a:avLst>
                  <a:gd name="adj" fmla="val 87500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2A6EE57E-EBBD-4967-8B9E-300BCC7D7661}"/>
              </a:ext>
            </a:extLst>
          </p:cNvPr>
          <p:cNvGrpSpPr/>
          <p:nvPr/>
        </p:nvGrpSpPr>
        <p:grpSpPr>
          <a:xfrm>
            <a:off x="3668713" y="814955"/>
            <a:ext cx="2602906" cy="2720236"/>
            <a:chOff x="3668713" y="814955"/>
            <a:chExt cx="2602906" cy="2720236"/>
          </a:xfrm>
        </p:grpSpPr>
        <p:sp>
          <p:nvSpPr>
            <p:cNvPr id="232" name="楕円 231">
              <a:extLst>
                <a:ext uri="{FF2B5EF4-FFF2-40B4-BE49-F238E27FC236}">
                  <a16:creationId xmlns:a16="http://schemas.microsoft.com/office/drawing/2014/main" id="{AC71E921-57AD-44AE-B061-28BEC26BF0EA}"/>
                </a:ext>
              </a:extLst>
            </p:cNvPr>
            <p:cNvSpPr/>
            <p:nvPr/>
          </p:nvSpPr>
          <p:spPr>
            <a:xfrm>
              <a:off x="3668713" y="879606"/>
              <a:ext cx="2602906" cy="2602904"/>
            </a:xfrm>
            <a:prstGeom prst="ellipse">
              <a:avLst/>
            </a:prstGeom>
            <a:gradFill flip="none" rotWithShape="1">
              <a:gsLst>
                <a:gs pos="0">
                  <a:srgbClr val="FF0000"/>
                </a:gs>
                <a:gs pos="70000">
                  <a:schemeClr val="bg1"/>
                </a:gs>
                <a:gs pos="50000">
                  <a:srgbClr val="FFC000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63" name="グループ化 62">
              <a:extLst>
                <a:ext uri="{FF2B5EF4-FFF2-40B4-BE49-F238E27FC236}">
                  <a16:creationId xmlns:a16="http://schemas.microsoft.com/office/drawing/2014/main" id="{1B28FFF2-DF3E-4DDC-B162-CBC0340F10BB}"/>
                </a:ext>
              </a:extLst>
            </p:cNvPr>
            <p:cNvGrpSpPr/>
            <p:nvPr/>
          </p:nvGrpSpPr>
          <p:grpSpPr>
            <a:xfrm>
              <a:off x="4217195" y="950745"/>
              <a:ext cx="1594923" cy="2584446"/>
              <a:chOff x="4217195" y="950745"/>
              <a:chExt cx="1594923" cy="2584446"/>
            </a:xfrm>
          </p:grpSpPr>
          <p:sp>
            <p:nvSpPr>
              <p:cNvPr id="383" name="正方形/長方形 382">
                <a:extLst>
                  <a:ext uri="{FF2B5EF4-FFF2-40B4-BE49-F238E27FC236}">
                    <a16:creationId xmlns:a16="http://schemas.microsoft.com/office/drawing/2014/main" id="{F9F61160-D18E-4528-881B-085DC2973AA3}"/>
                  </a:ext>
                </a:extLst>
              </p:cNvPr>
              <p:cNvSpPr/>
              <p:nvPr/>
            </p:nvSpPr>
            <p:spPr>
              <a:xfrm>
                <a:off x="5548090" y="3320235"/>
                <a:ext cx="147885" cy="211954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82" name="台形 381">
                <a:extLst>
                  <a:ext uri="{FF2B5EF4-FFF2-40B4-BE49-F238E27FC236}">
                    <a16:creationId xmlns:a16="http://schemas.microsoft.com/office/drawing/2014/main" id="{6E0DCEDA-2599-4495-9680-B483FAE0A45C}"/>
                  </a:ext>
                </a:extLst>
              </p:cNvPr>
              <p:cNvSpPr/>
              <p:nvPr/>
            </p:nvSpPr>
            <p:spPr>
              <a:xfrm>
                <a:off x="5222132" y="2460488"/>
                <a:ext cx="589986" cy="877526"/>
              </a:xfrm>
              <a:prstGeom prst="trapezoid">
                <a:avLst>
                  <a:gd name="adj" fmla="val 40088"/>
                </a:avLst>
              </a:prstGeom>
              <a:pattFill prst="dashHorz">
                <a:fgClr>
                  <a:schemeClr val="bg1">
                    <a:lumMod val="85000"/>
                  </a:schemeClr>
                </a:fgClr>
                <a:bgClr>
                  <a:schemeClr val="bg1">
                    <a:lumMod val="65000"/>
                  </a:scheme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80" name="正方形/長方形 379">
                <a:extLst>
                  <a:ext uri="{FF2B5EF4-FFF2-40B4-BE49-F238E27FC236}">
                    <a16:creationId xmlns:a16="http://schemas.microsoft.com/office/drawing/2014/main" id="{6FD9E694-C2CB-4184-9084-CBA036659246}"/>
                  </a:ext>
                </a:extLst>
              </p:cNvPr>
              <p:cNvSpPr/>
              <p:nvPr/>
            </p:nvSpPr>
            <p:spPr>
              <a:xfrm>
                <a:off x="4336034" y="3320235"/>
                <a:ext cx="147885" cy="211954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81" name="台形 380">
                <a:extLst>
                  <a:ext uri="{FF2B5EF4-FFF2-40B4-BE49-F238E27FC236}">
                    <a16:creationId xmlns:a16="http://schemas.microsoft.com/office/drawing/2014/main" id="{4D86E1A2-B069-4562-BB27-10AAE97D5BEF}"/>
                  </a:ext>
                </a:extLst>
              </p:cNvPr>
              <p:cNvSpPr/>
              <p:nvPr/>
            </p:nvSpPr>
            <p:spPr>
              <a:xfrm>
                <a:off x="4217195" y="2460488"/>
                <a:ext cx="589986" cy="877526"/>
              </a:xfrm>
              <a:prstGeom prst="trapezoid">
                <a:avLst>
                  <a:gd name="adj" fmla="val 40088"/>
                </a:avLst>
              </a:prstGeom>
              <a:pattFill prst="dashHorz">
                <a:fgClr>
                  <a:schemeClr val="bg1">
                    <a:lumMod val="85000"/>
                  </a:schemeClr>
                </a:fgClr>
                <a:bgClr>
                  <a:schemeClr val="bg1">
                    <a:lumMod val="65000"/>
                  </a:scheme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79" name="フリーフォーム: 図形 278">
                <a:extLst>
                  <a:ext uri="{FF2B5EF4-FFF2-40B4-BE49-F238E27FC236}">
                    <a16:creationId xmlns:a16="http://schemas.microsoft.com/office/drawing/2014/main" id="{E7D904C8-5562-4786-B0CD-29D78A6A1CCC}"/>
                  </a:ext>
                </a:extLst>
              </p:cNvPr>
              <p:cNvSpPr/>
              <p:nvPr/>
            </p:nvSpPr>
            <p:spPr>
              <a:xfrm>
                <a:off x="4532308" y="2045853"/>
                <a:ext cx="973143" cy="699814"/>
              </a:xfrm>
              <a:custGeom>
                <a:avLst/>
                <a:gdLst>
                  <a:gd name="connsiteX0" fmla="*/ 382216 w 973143"/>
                  <a:gd name="connsiteY0" fmla="*/ 0 h 699814"/>
                  <a:gd name="connsiteX1" fmla="*/ 588541 w 973143"/>
                  <a:gd name="connsiteY1" fmla="*/ 0 h 699814"/>
                  <a:gd name="connsiteX2" fmla="*/ 622115 w 973143"/>
                  <a:gd name="connsiteY2" fmla="*/ 205029 h 699814"/>
                  <a:gd name="connsiteX3" fmla="*/ 725750 w 973143"/>
                  <a:gd name="connsiteY3" fmla="*/ 205029 h 699814"/>
                  <a:gd name="connsiteX4" fmla="*/ 973143 w 973143"/>
                  <a:gd name="connsiteY4" fmla="*/ 452422 h 699814"/>
                  <a:gd name="connsiteX5" fmla="*/ 973142 w 973143"/>
                  <a:gd name="connsiteY5" fmla="*/ 699814 h 699814"/>
                  <a:gd name="connsiteX6" fmla="*/ 0 w 973143"/>
                  <a:gd name="connsiteY6" fmla="*/ 699814 h 699814"/>
                  <a:gd name="connsiteX7" fmla="*/ 0 w 973143"/>
                  <a:gd name="connsiteY7" fmla="*/ 452422 h 699814"/>
                  <a:gd name="connsiteX8" fmla="*/ 247393 w 973143"/>
                  <a:gd name="connsiteY8" fmla="*/ 205029 h 699814"/>
                  <a:gd name="connsiteX9" fmla="*/ 348642 w 973143"/>
                  <a:gd name="connsiteY9" fmla="*/ 205029 h 6998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973143" h="699814">
                    <a:moveTo>
                      <a:pt x="382216" y="0"/>
                    </a:moveTo>
                    <a:lnTo>
                      <a:pt x="588541" y="0"/>
                    </a:lnTo>
                    <a:lnTo>
                      <a:pt x="622115" y="205029"/>
                    </a:lnTo>
                    <a:lnTo>
                      <a:pt x="725750" y="205029"/>
                    </a:lnTo>
                    <a:cubicBezTo>
                      <a:pt x="862381" y="205029"/>
                      <a:pt x="973143" y="315791"/>
                      <a:pt x="973143" y="452422"/>
                    </a:cubicBezTo>
                    <a:cubicBezTo>
                      <a:pt x="973143" y="534886"/>
                      <a:pt x="973142" y="617350"/>
                      <a:pt x="973142" y="699814"/>
                    </a:cubicBezTo>
                    <a:lnTo>
                      <a:pt x="0" y="699814"/>
                    </a:lnTo>
                    <a:lnTo>
                      <a:pt x="0" y="452422"/>
                    </a:lnTo>
                    <a:cubicBezTo>
                      <a:pt x="0" y="315791"/>
                      <a:pt x="110762" y="205029"/>
                      <a:pt x="247393" y="205029"/>
                    </a:cubicBezTo>
                    <a:lnTo>
                      <a:pt x="348642" y="205029"/>
                    </a:ln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82" name="フリーフォーム: 図形 281">
                <a:extLst>
                  <a:ext uri="{FF2B5EF4-FFF2-40B4-BE49-F238E27FC236}">
                    <a16:creationId xmlns:a16="http://schemas.microsoft.com/office/drawing/2014/main" id="{CDB6C823-55F6-4005-B43E-FFC5D50E66F6}"/>
                  </a:ext>
                </a:extLst>
              </p:cNvPr>
              <p:cNvSpPr/>
              <p:nvPr/>
            </p:nvSpPr>
            <p:spPr>
              <a:xfrm>
                <a:off x="4455237" y="2248261"/>
                <a:ext cx="1127284" cy="1286930"/>
              </a:xfrm>
              <a:custGeom>
                <a:avLst/>
                <a:gdLst>
                  <a:gd name="connsiteX0" fmla="*/ 250078 w 1127284"/>
                  <a:gd name="connsiteY0" fmla="*/ 0 h 1286930"/>
                  <a:gd name="connsiteX1" fmla="*/ 252506 w 1127284"/>
                  <a:gd name="connsiteY1" fmla="*/ 7821 h 1286930"/>
                  <a:gd name="connsiteX2" fmla="*/ 485361 w 1127284"/>
                  <a:gd name="connsiteY2" fmla="*/ 162168 h 1286930"/>
                  <a:gd name="connsiteX3" fmla="*/ 641923 w 1127284"/>
                  <a:gd name="connsiteY3" fmla="*/ 162169 h 1286930"/>
                  <a:gd name="connsiteX4" fmla="*/ 874779 w 1127284"/>
                  <a:gd name="connsiteY4" fmla="*/ 7822 h 1286930"/>
                  <a:gd name="connsiteX5" fmla="*/ 877207 w 1127284"/>
                  <a:gd name="connsiteY5" fmla="*/ 0 h 1286930"/>
                  <a:gd name="connsiteX6" fmla="*/ 971540 w 1127284"/>
                  <a:gd name="connsiteY6" fmla="*/ 19045 h 1286930"/>
                  <a:gd name="connsiteX7" fmla="*/ 1127284 w 1127284"/>
                  <a:gd name="connsiteY7" fmla="*/ 254008 h 1286930"/>
                  <a:gd name="connsiteX8" fmla="*/ 1127284 w 1127284"/>
                  <a:gd name="connsiteY8" fmla="*/ 1286930 h 1286930"/>
                  <a:gd name="connsiteX9" fmla="*/ 0 w 1127284"/>
                  <a:gd name="connsiteY9" fmla="*/ 1286930 h 1286930"/>
                  <a:gd name="connsiteX10" fmla="*/ 0 w 1127284"/>
                  <a:gd name="connsiteY10" fmla="*/ 254008 h 1286930"/>
                  <a:gd name="connsiteX11" fmla="*/ 155745 w 1127284"/>
                  <a:gd name="connsiteY11" fmla="*/ 19045 h 12869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127284" h="1286930">
                    <a:moveTo>
                      <a:pt x="250078" y="0"/>
                    </a:moveTo>
                    <a:lnTo>
                      <a:pt x="252506" y="7821"/>
                    </a:lnTo>
                    <a:cubicBezTo>
                      <a:pt x="290870" y="98525"/>
                      <a:pt x="380683" y="162168"/>
                      <a:pt x="485361" y="162168"/>
                    </a:cubicBezTo>
                    <a:lnTo>
                      <a:pt x="641923" y="162169"/>
                    </a:lnTo>
                    <a:cubicBezTo>
                      <a:pt x="746602" y="162169"/>
                      <a:pt x="836415" y="98526"/>
                      <a:pt x="874779" y="7822"/>
                    </a:cubicBezTo>
                    <a:lnTo>
                      <a:pt x="877207" y="0"/>
                    </a:lnTo>
                    <a:lnTo>
                      <a:pt x="971540" y="19045"/>
                    </a:lnTo>
                    <a:cubicBezTo>
                      <a:pt x="1063064" y="57756"/>
                      <a:pt x="1127284" y="148383"/>
                      <a:pt x="1127284" y="254008"/>
                    </a:cubicBezTo>
                    <a:lnTo>
                      <a:pt x="1127284" y="1286930"/>
                    </a:lnTo>
                    <a:lnTo>
                      <a:pt x="0" y="1286930"/>
                    </a:lnTo>
                    <a:lnTo>
                      <a:pt x="0" y="254008"/>
                    </a:lnTo>
                    <a:cubicBezTo>
                      <a:pt x="0" y="148383"/>
                      <a:pt x="64220" y="57756"/>
                      <a:pt x="155745" y="19045"/>
                    </a:cubicBezTo>
                    <a:close/>
                  </a:path>
                </a:pathLst>
              </a:custGeom>
              <a:pattFill prst="dashHorz">
                <a:fgClr>
                  <a:schemeClr val="bg1">
                    <a:lumMod val="85000"/>
                  </a:schemeClr>
                </a:fgClr>
                <a:bgClr>
                  <a:schemeClr val="bg1">
                    <a:lumMod val="65000"/>
                  </a:scheme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59" name="グループ化 58">
                <a:extLst>
                  <a:ext uri="{FF2B5EF4-FFF2-40B4-BE49-F238E27FC236}">
                    <a16:creationId xmlns:a16="http://schemas.microsoft.com/office/drawing/2014/main" id="{1304FE74-7D01-422A-B8D3-62E6EF14F65D}"/>
                  </a:ext>
                </a:extLst>
              </p:cNvPr>
              <p:cNvGrpSpPr/>
              <p:nvPr/>
            </p:nvGrpSpPr>
            <p:grpSpPr>
              <a:xfrm>
                <a:off x="4352111" y="950745"/>
                <a:ext cx="1347650" cy="1223656"/>
                <a:chOff x="1887071" y="220150"/>
                <a:chExt cx="1277659" cy="1160106"/>
              </a:xfrm>
            </p:grpSpPr>
            <p:sp>
              <p:nvSpPr>
                <p:cNvPr id="76" name="円/楕円 568">
                  <a:extLst>
                    <a:ext uri="{FF2B5EF4-FFF2-40B4-BE49-F238E27FC236}">
                      <a16:creationId xmlns:a16="http://schemas.microsoft.com/office/drawing/2014/main" id="{423EE4BD-76CB-4FFA-9BFD-5353FF02CD0E}"/>
                    </a:ext>
                  </a:extLst>
                </p:cNvPr>
                <p:cNvSpPr/>
                <p:nvPr/>
              </p:nvSpPr>
              <p:spPr>
                <a:xfrm>
                  <a:off x="1926431" y="235745"/>
                  <a:ext cx="1183483" cy="1006038"/>
                </a:xfrm>
                <a:prstGeom prst="ellipse">
                  <a:avLst/>
                </a:prstGeom>
                <a:pattFill prst="dkHorz">
                  <a:fgClr>
                    <a:sysClr val="window" lastClr="FFFFFF">
                      <a:lumMod val="65000"/>
                    </a:sysClr>
                  </a:fgClr>
                  <a:bgClr>
                    <a:schemeClr val="bg1">
                      <a:lumMod val="85000"/>
                    </a:scheme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77" name="グループ化 76">
                  <a:extLst>
                    <a:ext uri="{FF2B5EF4-FFF2-40B4-BE49-F238E27FC236}">
                      <a16:creationId xmlns:a16="http://schemas.microsoft.com/office/drawing/2014/main" id="{66796C5B-6436-4115-B267-C5A66EEB0797}"/>
                    </a:ext>
                  </a:extLst>
                </p:cNvPr>
                <p:cNvGrpSpPr/>
                <p:nvPr/>
              </p:nvGrpSpPr>
              <p:grpSpPr>
                <a:xfrm rot="20700000">
                  <a:off x="1887071" y="710618"/>
                  <a:ext cx="246453" cy="369679"/>
                  <a:chOff x="2680607" y="2825750"/>
                  <a:chExt cx="157843" cy="236764"/>
                </a:xfrm>
                <a:solidFill>
                  <a:srgbClr val="FFCC99"/>
                </a:solidFill>
              </p:grpSpPr>
              <p:sp>
                <p:nvSpPr>
                  <p:cNvPr id="98" name="円/楕円 591">
                    <a:extLst>
                      <a:ext uri="{FF2B5EF4-FFF2-40B4-BE49-F238E27FC236}">
                        <a16:creationId xmlns:a16="http://schemas.microsoft.com/office/drawing/2014/main" id="{2A62A521-C454-4702-9C61-074316E81C19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solidFill>
                    <a:srgbClr val="FF7C8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99" name="円/楕円 592">
                    <a:extLst>
                      <a:ext uri="{FF2B5EF4-FFF2-40B4-BE49-F238E27FC236}">
                        <a16:creationId xmlns:a16="http://schemas.microsoft.com/office/drawing/2014/main" id="{E4DB440F-7E9A-49EC-82AA-4C5DC70ADBCD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rgbClr val="FF505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78" name="グループ化 77">
                  <a:extLst>
                    <a:ext uri="{FF2B5EF4-FFF2-40B4-BE49-F238E27FC236}">
                      <a16:creationId xmlns:a16="http://schemas.microsoft.com/office/drawing/2014/main" id="{7B6C319A-D564-4289-95C7-E2039D95E1C2}"/>
                    </a:ext>
                  </a:extLst>
                </p:cNvPr>
                <p:cNvGrpSpPr/>
                <p:nvPr/>
              </p:nvGrpSpPr>
              <p:grpSpPr>
                <a:xfrm rot="900000" flipH="1">
                  <a:off x="2918277" y="710618"/>
                  <a:ext cx="246453" cy="369679"/>
                  <a:chOff x="2680607" y="2825750"/>
                  <a:chExt cx="157843" cy="236764"/>
                </a:xfrm>
                <a:solidFill>
                  <a:srgbClr val="FFCC99"/>
                </a:solidFill>
              </p:grpSpPr>
              <p:sp>
                <p:nvSpPr>
                  <p:cNvPr id="96" name="円/楕円 589">
                    <a:extLst>
                      <a:ext uri="{FF2B5EF4-FFF2-40B4-BE49-F238E27FC236}">
                        <a16:creationId xmlns:a16="http://schemas.microsoft.com/office/drawing/2014/main" id="{EE18A31A-20A6-4842-9241-CD066ADC53BB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solidFill>
                    <a:srgbClr val="FF7C8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97" name="円/楕円 590">
                    <a:extLst>
                      <a:ext uri="{FF2B5EF4-FFF2-40B4-BE49-F238E27FC236}">
                        <a16:creationId xmlns:a16="http://schemas.microsoft.com/office/drawing/2014/main" id="{9D02EC3C-5FDA-499C-B9F3-2A893C92A7E1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rgbClr val="FF505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79" name="円/楕円 588">
                  <a:extLst>
                    <a:ext uri="{FF2B5EF4-FFF2-40B4-BE49-F238E27FC236}">
                      <a16:creationId xmlns:a16="http://schemas.microsoft.com/office/drawing/2014/main" id="{81D7E2AD-45FE-468A-8304-F1EFE92274B9}"/>
                    </a:ext>
                  </a:extLst>
                </p:cNvPr>
                <p:cNvSpPr/>
                <p:nvPr/>
              </p:nvSpPr>
              <p:spPr>
                <a:xfrm>
                  <a:off x="2010296" y="220150"/>
                  <a:ext cx="1031206" cy="1160106"/>
                </a:xfrm>
                <a:prstGeom prst="ellipse">
                  <a:avLst/>
                </a:prstGeom>
                <a:solidFill>
                  <a:srgbClr val="FF7C8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2" name="フリーフォーム: 図形 81">
                  <a:extLst>
                    <a:ext uri="{FF2B5EF4-FFF2-40B4-BE49-F238E27FC236}">
                      <a16:creationId xmlns:a16="http://schemas.microsoft.com/office/drawing/2014/main" id="{65F013C8-F5A0-4926-A791-6435133E2D08}"/>
                    </a:ext>
                  </a:extLst>
                </p:cNvPr>
                <p:cNvSpPr/>
                <p:nvPr/>
              </p:nvSpPr>
              <p:spPr>
                <a:xfrm>
                  <a:off x="2444294" y="903184"/>
                  <a:ext cx="149146" cy="170320"/>
                </a:xfrm>
                <a:custGeom>
                  <a:avLst/>
                  <a:gdLst>
                    <a:gd name="connsiteX0" fmla="*/ 133718 w 168590"/>
                    <a:gd name="connsiteY0" fmla="*/ 0 h 241869"/>
                    <a:gd name="connsiteX1" fmla="*/ 145091 w 168590"/>
                    <a:gd name="connsiteY1" fmla="*/ 28432 h 241869"/>
                    <a:gd name="connsiteX2" fmla="*/ 168590 w 168590"/>
                    <a:gd name="connsiteY2" fmla="*/ 156595 h 241869"/>
                    <a:gd name="connsiteX3" fmla="*/ 84295 w 168590"/>
                    <a:gd name="connsiteY3" fmla="*/ 241869 h 241869"/>
                    <a:gd name="connsiteX4" fmla="*/ 0 w 168590"/>
                    <a:gd name="connsiteY4" fmla="*/ 156595 h 241869"/>
                    <a:gd name="connsiteX5" fmla="*/ 25880 w 168590"/>
                    <a:gd name="connsiteY5" fmla="*/ 28432 h 241869"/>
                    <a:gd name="connsiteX6" fmla="*/ 37274 w 168590"/>
                    <a:gd name="connsiteY6" fmla="*/ 1638 h 241869"/>
                    <a:gd name="connsiteX7" fmla="*/ 51484 w 168590"/>
                    <a:gd name="connsiteY7" fmla="*/ 11330 h 241869"/>
                    <a:gd name="connsiteX8" fmla="*/ 84295 w 168590"/>
                    <a:gd name="connsiteY8" fmla="*/ 18031 h 241869"/>
                    <a:gd name="connsiteX9" fmla="*/ 117107 w 168590"/>
                    <a:gd name="connsiteY9" fmla="*/ 11330 h 241869"/>
                    <a:gd name="connsiteX0" fmla="*/ 84295 w 175735"/>
                    <a:gd name="connsiteY0" fmla="*/ 18031 h 241869"/>
                    <a:gd name="connsiteX1" fmla="*/ 117107 w 175735"/>
                    <a:gd name="connsiteY1" fmla="*/ 11330 h 241869"/>
                    <a:gd name="connsiteX2" fmla="*/ 133718 w 175735"/>
                    <a:gd name="connsiteY2" fmla="*/ 0 h 241869"/>
                    <a:gd name="connsiteX3" fmla="*/ 145091 w 175735"/>
                    <a:gd name="connsiteY3" fmla="*/ 28432 h 241869"/>
                    <a:gd name="connsiteX4" fmla="*/ 168590 w 175735"/>
                    <a:gd name="connsiteY4" fmla="*/ 156595 h 241869"/>
                    <a:gd name="connsiteX5" fmla="*/ 84295 w 175735"/>
                    <a:gd name="connsiteY5" fmla="*/ 241869 h 241869"/>
                    <a:gd name="connsiteX6" fmla="*/ 0 w 175735"/>
                    <a:gd name="connsiteY6" fmla="*/ 156595 h 241869"/>
                    <a:gd name="connsiteX7" fmla="*/ 25880 w 175735"/>
                    <a:gd name="connsiteY7" fmla="*/ 28432 h 241869"/>
                    <a:gd name="connsiteX8" fmla="*/ 37274 w 175735"/>
                    <a:gd name="connsiteY8" fmla="*/ 1638 h 241869"/>
                    <a:gd name="connsiteX9" fmla="*/ 51484 w 175735"/>
                    <a:gd name="connsiteY9" fmla="*/ 11330 h 241869"/>
                    <a:gd name="connsiteX10" fmla="*/ 175735 w 175735"/>
                    <a:gd name="connsiteY10" fmla="*/ 109471 h 241869"/>
                    <a:gd name="connsiteX0" fmla="*/ 84295 w 168590"/>
                    <a:gd name="connsiteY0" fmla="*/ 18031 h 241869"/>
                    <a:gd name="connsiteX1" fmla="*/ 117107 w 168590"/>
                    <a:gd name="connsiteY1" fmla="*/ 11330 h 241869"/>
                    <a:gd name="connsiteX2" fmla="*/ 133718 w 168590"/>
                    <a:gd name="connsiteY2" fmla="*/ 0 h 241869"/>
                    <a:gd name="connsiteX3" fmla="*/ 145091 w 168590"/>
                    <a:gd name="connsiteY3" fmla="*/ 28432 h 241869"/>
                    <a:gd name="connsiteX4" fmla="*/ 168590 w 168590"/>
                    <a:gd name="connsiteY4" fmla="*/ 156595 h 241869"/>
                    <a:gd name="connsiteX5" fmla="*/ 84295 w 168590"/>
                    <a:gd name="connsiteY5" fmla="*/ 241869 h 241869"/>
                    <a:gd name="connsiteX6" fmla="*/ 0 w 168590"/>
                    <a:gd name="connsiteY6" fmla="*/ 156595 h 241869"/>
                    <a:gd name="connsiteX7" fmla="*/ 25880 w 168590"/>
                    <a:gd name="connsiteY7" fmla="*/ 28432 h 241869"/>
                    <a:gd name="connsiteX8" fmla="*/ 37274 w 168590"/>
                    <a:gd name="connsiteY8" fmla="*/ 1638 h 241869"/>
                    <a:gd name="connsiteX9" fmla="*/ 51484 w 168590"/>
                    <a:gd name="connsiteY9" fmla="*/ 11330 h 241869"/>
                    <a:gd name="connsiteX0" fmla="*/ 117107 w 168590"/>
                    <a:gd name="connsiteY0" fmla="*/ 11330 h 241869"/>
                    <a:gd name="connsiteX1" fmla="*/ 133718 w 168590"/>
                    <a:gd name="connsiteY1" fmla="*/ 0 h 241869"/>
                    <a:gd name="connsiteX2" fmla="*/ 145091 w 168590"/>
                    <a:gd name="connsiteY2" fmla="*/ 28432 h 241869"/>
                    <a:gd name="connsiteX3" fmla="*/ 168590 w 168590"/>
                    <a:gd name="connsiteY3" fmla="*/ 156595 h 241869"/>
                    <a:gd name="connsiteX4" fmla="*/ 84295 w 168590"/>
                    <a:gd name="connsiteY4" fmla="*/ 241869 h 241869"/>
                    <a:gd name="connsiteX5" fmla="*/ 0 w 168590"/>
                    <a:gd name="connsiteY5" fmla="*/ 156595 h 241869"/>
                    <a:gd name="connsiteX6" fmla="*/ 25880 w 168590"/>
                    <a:gd name="connsiteY6" fmla="*/ 28432 h 241869"/>
                    <a:gd name="connsiteX7" fmla="*/ 37274 w 168590"/>
                    <a:gd name="connsiteY7" fmla="*/ 1638 h 241869"/>
                    <a:gd name="connsiteX8" fmla="*/ 51484 w 168590"/>
                    <a:gd name="connsiteY8" fmla="*/ 11330 h 241869"/>
                    <a:gd name="connsiteX0" fmla="*/ 117107 w 168590"/>
                    <a:gd name="connsiteY0" fmla="*/ 11330 h 241869"/>
                    <a:gd name="connsiteX1" fmla="*/ 133718 w 168590"/>
                    <a:gd name="connsiteY1" fmla="*/ 0 h 241869"/>
                    <a:gd name="connsiteX2" fmla="*/ 145091 w 168590"/>
                    <a:gd name="connsiteY2" fmla="*/ 28432 h 241869"/>
                    <a:gd name="connsiteX3" fmla="*/ 168590 w 168590"/>
                    <a:gd name="connsiteY3" fmla="*/ 156595 h 241869"/>
                    <a:gd name="connsiteX4" fmla="*/ 84295 w 168590"/>
                    <a:gd name="connsiteY4" fmla="*/ 241869 h 241869"/>
                    <a:gd name="connsiteX5" fmla="*/ 0 w 168590"/>
                    <a:gd name="connsiteY5" fmla="*/ 156595 h 241869"/>
                    <a:gd name="connsiteX6" fmla="*/ 25880 w 168590"/>
                    <a:gd name="connsiteY6" fmla="*/ 28432 h 241869"/>
                    <a:gd name="connsiteX7" fmla="*/ 37274 w 168590"/>
                    <a:gd name="connsiteY7" fmla="*/ 1638 h 241869"/>
                    <a:gd name="connsiteX0" fmla="*/ 133718 w 168590"/>
                    <a:gd name="connsiteY0" fmla="*/ 0 h 241869"/>
                    <a:gd name="connsiteX1" fmla="*/ 145091 w 168590"/>
                    <a:gd name="connsiteY1" fmla="*/ 28432 h 241869"/>
                    <a:gd name="connsiteX2" fmla="*/ 168590 w 168590"/>
                    <a:gd name="connsiteY2" fmla="*/ 156595 h 241869"/>
                    <a:gd name="connsiteX3" fmla="*/ 84295 w 168590"/>
                    <a:gd name="connsiteY3" fmla="*/ 241869 h 241869"/>
                    <a:gd name="connsiteX4" fmla="*/ 0 w 168590"/>
                    <a:gd name="connsiteY4" fmla="*/ 156595 h 241869"/>
                    <a:gd name="connsiteX5" fmla="*/ 25880 w 168590"/>
                    <a:gd name="connsiteY5" fmla="*/ 28432 h 241869"/>
                    <a:gd name="connsiteX6" fmla="*/ 37274 w 168590"/>
                    <a:gd name="connsiteY6" fmla="*/ 1638 h 2418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68590" h="241869">
                      <a:moveTo>
                        <a:pt x="133718" y="0"/>
                      </a:moveTo>
                      <a:lnTo>
                        <a:pt x="145091" y="28432"/>
                      </a:lnTo>
                      <a:cubicBezTo>
                        <a:pt x="159751" y="77796"/>
                        <a:pt x="168590" y="133047"/>
                        <a:pt x="168590" y="156595"/>
                      </a:cubicBezTo>
                      <a:cubicBezTo>
                        <a:pt x="168590" y="203691"/>
                        <a:pt x="130850" y="241869"/>
                        <a:pt x="84295" y="241869"/>
                      </a:cubicBezTo>
                      <a:cubicBezTo>
                        <a:pt x="37740" y="241869"/>
                        <a:pt x="0" y="203691"/>
                        <a:pt x="0" y="156595"/>
                      </a:cubicBezTo>
                      <a:cubicBezTo>
                        <a:pt x="0" y="133047"/>
                        <a:pt x="10031" y="77796"/>
                        <a:pt x="25880" y="28432"/>
                      </a:cubicBezTo>
                      <a:lnTo>
                        <a:pt x="37274" y="1638"/>
                      </a:lnTo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3" name="円/楕円 638">
                  <a:extLst>
                    <a:ext uri="{FF2B5EF4-FFF2-40B4-BE49-F238E27FC236}">
                      <a16:creationId xmlns:a16="http://schemas.microsoft.com/office/drawing/2014/main" id="{99E53CA2-D3B0-40A9-B65B-45365C512681}"/>
                    </a:ext>
                  </a:extLst>
                </p:cNvPr>
                <p:cNvSpPr/>
                <p:nvPr/>
              </p:nvSpPr>
              <p:spPr>
                <a:xfrm>
                  <a:off x="2413295" y="1185407"/>
                  <a:ext cx="217197" cy="45719"/>
                </a:xfrm>
                <a:custGeom>
                  <a:avLst/>
                  <a:gdLst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139672"/>
                    <a:gd name="connsiteX1" fmla="*/ 97978 w 195956"/>
                    <a:gd name="connsiteY1" fmla="*/ 0 h 139672"/>
                    <a:gd name="connsiteX2" fmla="*/ 195956 w 195956"/>
                    <a:gd name="connsiteY2" fmla="*/ 48405 h 139672"/>
                    <a:gd name="connsiteX3" fmla="*/ 97978 w 195956"/>
                    <a:gd name="connsiteY3" fmla="*/ 139672 h 139672"/>
                    <a:gd name="connsiteX4" fmla="*/ 0 w 195956"/>
                    <a:gd name="connsiteY4" fmla="*/ 48405 h 139672"/>
                    <a:gd name="connsiteX0" fmla="*/ 0 w 195956"/>
                    <a:gd name="connsiteY0" fmla="*/ 12087 h 103354"/>
                    <a:gd name="connsiteX1" fmla="*/ 95596 w 195956"/>
                    <a:gd name="connsiteY1" fmla="*/ 11307 h 103354"/>
                    <a:gd name="connsiteX2" fmla="*/ 195956 w 195956"/>
                    <a:gd name="connsiteY2" fmla="*/ 12087 h 103354"/>
                    <a:gd name="connsiteX3" fmla="*/ 97978 w 195956"/>
                    <a:gd name="connsiteY3" fmla="*/ 103354 h 103354"/>
                    <a:gd name="connsiteX4" fmla="*/ 0 w 195956"/>
                    <a:gd name="connsiteY4" fmla="*/ 12087 h 1033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95956" h="103354">
                      <a:moveTo>
                        <a:pt x="0" y="12087"/>
                      </a:moveTo>
                      <a:cubicBezTo>
                        <a:pt x="0" y="-14646"/>
                        <a:pt x="41484" y="11307"/>
                        <a:pt x="95596" y="11307"/>
                      </a:cubicBezTo>
                      <a:cubicBezTo>
                        <a:pt x="149708" y="11307"/>
                        <a:pt x="195956" y="-14646"/>
                        <a:pt x="195956" y="12087"/>
                      </a:cubicBezTo>
                      <a:cubicBezTo>
                        <a:pt x="195956" y="38820"/>
                        <a:pt x="152090" y="103354"/>
                        <a:pt x="97978" y="103354"/>
                      </a:cubicBezTo>
                      <a:cubicBezTo>
                        <a:pt x="43866" y="103354"/>
                        <a:pt x="0" y="38820"/>
                        <a:pt x="0" y="12087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4" name="円/楕円 27">
                  <a:extLst>
                    <a:ext uri="{FF2B5EF4-FFF2-40B4-BE49-F238E27FC236}">
                      <a16:creationId xmlns:a16="http://schemas.microsoft.com/office/drawing/2014/main" id="{C3D82645-935C-4905-8721-38996B171670}"/>
                    </a:ext>
                  </a:extLst>
                </p:cNvPr>
                <p:cNvSpPr/>
                <p:nvPr/>
              </p:nvSpPr>
              <p:spPr>
                <a:xfrm rot="8100000">
                  <a:off x="2226448" y="1111710"/>
                  <a:ext cx="235335" cy="41707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5" name="円/楕円 27">
                  <a:extLst>
                    <a:ext uri="{FF2B5EF4-FFF2-40B4-BE49-F238E27FC236}">
                      <a16:creationId xmlns:a16="http://schemas.microsoft.com/office/drawing/2014/main" id="{0B732388-C02F-49B5-BF59-C5539D880084}"/>
                    </a:ext>
                  </a:extLst>
                </p:cNvPr>
                <p:cNvSpPr/>
                <p:nvPr/>
              </p:nvSpPr>
              <p:spPr>
                <a:xfrm rot="13500000" flipH="1">
                  <a:off x="2583635" y="1111711"/>
                  <a:ext cx="235335" cy="41707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224" name="グループ化 223">
                <a:extLst>
                  <a:ext uri="{FF2B5EF4-FFF2-40B4-BE49-F238E27FC236}">
                    <a16:creationId xmlns:a16="http://schemas.microsoft.com/office/drawing/2014/main" id="{728D58DA-70C7-41A3-A91F-B819AC22D1FF}"/>
                  </a:ext>
                </a:extLst>
              </p:cNvPr>
              <p:cNvGrpSpPr/>
              <p:nvPr/>
            </p:nvGrpSpPr>
            <p:grpSpPr>
              <a:xfrm>
                <a:off x="4491037" y="1457382"/>
                <a:ext cx="1081088" cy="726224"/>
                <a:chOff x="7463927" y="1789359"/>
                <a:chExt cx="946143" cy="682796"/>
              </a:xfrm>
            </p:grpSpPr>
            <p:sp>
              <p:nvSpPr>
                <p:cNvPr id="227" name="フリーフォーム: 図形 226">
                  <a:extLst>
                    <a:ext uri="{FF2B5EF4-FFF2-40B4-BE49-F238E27FC236}">
                      <a16:creationId xmlns:a16="http://schemas.microsoft.com/office/drawing/2014/main" id="{873DA943-E69B-45F9-90F4-CA4D0375F061}"/>
                    </a:ext>
                  </a:extLst>
                </p:cNvPr>
                <p:cNvSpPr/>
                <p:nvPr/>
              </p:nvSpPr>
              <p:spPr>
                <a:xfrm>
                  <a:off x="7463927" y="1789359"/>
                  <a:ext cx="946143" cy="682796"/>
                </a:xfrm>
                <a:custGeom>
                  <a:avLst/>
                  <a:gdLst>
                    <a:gd name="connsiteX0" fmla="*/ 5113 w 946143"/>
                    <a:gd name="connsiteY0" fmla="*/ 0 h 682796"/>
                    <a:gd name="connsiteX1" fmla="*/ 12195 w 946143"/>
                    <a:gd name="connsiteY1" fmla="*/ 22934 h 682796"/>
                    <a:gd name="connsiteX2" fmla="*/ 58662 w 946143"/>
                    <a:gd name="connsiteY2" fmla="*/ 113119 h 682796"/>
                    <a:gd name="connsiteX3" fmla="*/ 118496 w 946143"/>
                    <a:gd name="connsiteY3" fmla="*/ 195049 h 682796"/>
                    <a:gd name="connsiteX4" fmla="*/ 125866 w 946143"/>
                    <a:gd name="connsiteY4" fmla="*/ 202107 h 682796"/>
                    <a:gd name="connsiteX5" fmla="*/ 156973 w 946143"/>
                    <a:gd name="connsiteY5" fmla="*/ 203457 h 682796"/>
                    <a:gd name="connsiteX6" fmla="*/ 470315 w 946143"/>
                    <a:gd name="connsiteY6" fmla="*/ 233840 h 682796"/>
                    <a:gd name="connsiteX7" fmla="*/ 781490 w 946143"/>
                    <a:gd name="connsiteY7" fmla="*/ 203457 h 682796"/>
                    <a:gd name="connsiteX8" fmla="*/ 820669 w 946143"/>
                    <a:gd name="connsiteY8" fmla="*/ 201731 h 682796"/>
                    <a:gd name="connsiteX9" fmla="*/ 827647 w 946143"/>
                    <a:gd name="connsiteY9" fmla="*/ 195049 h 682796"/>
                    <a:gd name="connsiteX10" fmla="*/ 887481 w 946143"/>
                    <a:gd name="connsiteY10" fmla="*/ 113119 h 682796"/>
                    <a:gd name="connsiteX11" fmla="*/ 933948 w 946143"/>
                    <a:gd name="connsiteY11" fmla="*/ 22934 h 682796"/>
                    <a:gd name="connsiteX12" fmla="*/ 941030 w 946143"/>
                    <a:gd name="connsiteY12" fmla="*/ 0 h 682796"/>
                    <a:gd name="connsiteX13" fmla="*/ 946143 w 946143"/>
                    <a:gd name="connsiteY13" fmla="*/ 57619 h 682796"/>
                    <a:gd name="connsiteX14" fmla="*/ 937079 w 946143"/>
                    <a:gd name="connsiteY14" fmla="*/ 114797 h 682796"/>
                    <a:gd name="connsiteX15" fmla="*/ 905916 w 946143"/>
                    <a:gd name="connsiteY15" fmla="*/ 211345 h 682796"/>
                    <a:gd name="connsiteX16" fmla="*/ 898385 w 946143"/>
                    <a:gd name="connsiteY16" fmla="*/ 225517 h 682796"/>
                    <a:gd name="connsiteX17" fmla="*/ 900869 w 946143"/>
                    <a:gd name="connsiteY17" fmla="*/ 227418 h 682796"/>
                    <a:gd name="connsiteX18" fmla="*/ 909748 w 946143"/>
                    <a:gd name="connsiteY18" fmla="*/ 263167 h 682796"/>
                    <a:gd name="connsiteX19" fmla="*/ 465695 w 946143"/>
                    <a:gd name="connsiteY19" fmla="*/ 682796 h 682796"/>
                    <a:gd name="connsiteX20" fmla="*/ 26548 w 946143"/>
                    <a:gd name="connsiteY20" fmla="*/ 263167 h 682796"/>
                    <a:gd name="connsiteX21" fmla="*/ 35613 w 946143"/>
                    <a:gd name="connsiteY21" fmla="*/ 227418 h 682796"/>
                    <a:gd name="connsiteX22" fmla="*/ 45015 w 946143"/>
                    <a:gd name="connsiteY22" fmla="*/ 220356 h 682796"/>
                    <a:gd name="connsiteX23" fmla="*/ 40227 w 946143"/>
                    <a:gd name="connsiteY23" fmla="*/ 211345 h 682796"/>
                    <a:gd name="connsiteX24" fmla="*/ 9064 w 946143"/>
                    <a:gd name="connsiteY24" fmla="*/ 114797 h 682796"/>
                    <a:gd name="connsiteX25" fmla="*/ 0 w 946143"/>
                    <a:gd name="connsiteY25" fmla="*/ 57619 h 6827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946143" h="682796">
                      <a:moveTo>
                        <a:pt x="5113" y="0"/>
                      </a:moveTo>
                      <a:lnTo>
                        <a:pt x="12195" y="22934"/>
                      </a:lnTo>
                      <a:cubicBezTo>
                        <a:pt x="24228" y="52042"/>
                        <a:pt x="39809" y="82593"/>
                        <a:pt x="58662" y="113119"/>
                      </a:cubicBezTo>
                      <a:cubicBezTo>
                        <a:pt x="77516" y="143645"/>
                        <a:pt x="97857" y="171256"/>
                        <a:pt x="118496" y="195049"/>
                      </a:cubicBezTo>
                      <a:lnTo>
                        <a:pt x="125866" y="202107"/>
                      </a:lnTo>
                      <a:lnTo>
                        <a:pt x="156973" y="203457"/>
                      </a:lnTo>
                      <a:cubicBezTo>
                        <a:pt x="237429" y="211141"/>
                        <a:pt x="348370" y="233840"/>
                        <a:pt x="470315" y="233840"/>
                      </a:cubicBezTo>
                      <a:cubicBezTo>
                        <a:pt x="592259" y="233840"/>
                        <a:pt x="702118" y="211141"/>
                        <a:pt x="781490" y="203457"/>
                      </a:cubicBezTo>
                      <a:lnTo>
                        <a:pt x="820669" y="201731"/>
                      </a:lnTo>
                      <a:lnTo>
                        <a:pt x="827647" y="195049"/>
                      </a:lnTo>
                      <a:cubicBezTo>
                        <a:pt x="848286" y="171256"/>
                        <a:pt x="868627" y="143645"/>
                        <a:pt x="887481" y="113119"/>
                      </a:cubicBezTo>
                      <a:cubicBezTo>
                        <a:pt x="906334" y="82593"/>
                        <a:pt x="921915" y="52042"/>
                        <a:pt x="933948" y="22934"/>
                      </a:cubicBezTo>
                      <a:lnTo>
                        <a:pt x="941030" y="0"/>
                      </a:lnTo>
                      <a:lnTo>
                        <a:pt x="946143" y="57619"/>
                      </a:lnTo>
                      <a:lnTo>
                        <a:pt x="937079" y="114797"/>
                      </a:lnTo>
                      <a:cubicBezTo>
                        <a:pt x="928735" y="149692"/>
                        <a:pt x="918066" y="182285"/>
                        <a:pt x="905916" y="211345"/>
                      </a:cubicBezTo>
                      <a:lnTo>
                        <a:pt x="898385" y="225517"/>
                      </a:lnTo>
                      <a:lnTo>
                        <a:pt x="900869" y="227418"/>
                      </a:lnTo>
                      <a:cubicBezTo>
                        <a:pt x="906693" y="236432"/>
                        <a:pt x="909748" y="248152"/>
                        <a:pt x="909748" y="263167"/>
                      </a:cubicBezTo>
                      <a:cubicBezTo>
                        <a:pt x="909748" y="383292"/>
                        <a:pt x="709584" y="682796"/>
                        <a:pt x="465695" y="682796"/>
                      </a:cubicBezTo>
                      <a:cubicBezTo>
                        <a:pt x="221807" y="682796"/>
                        <a:pt x="26548" y="383292"/>
                        <a:pt x="26548" y="263167"/>
                      </a:cubicBezTo>
                      <a:cubicBezTo>
                        <a:pt x="26548" y="248152"/>
                        <a:pt x="29671" y="236432"/>
                        <a:pt x="35613" y="227418"/>
                      </a:cubicBezTo>
                      <a:lnTo>
                        <a:pt x="45015" y="220356"/>
                      </a:lnTo>
                      <a:lnTo>
                        <a:pt x="40227" y="211345"/>
                      </a:lnTo>
                      <a:cubicBezTo>
                        <a:pt x="28077" y="182285"/>
                        <a:pt x="17408" y="149692"/>
                        <a:pt x="9064" y="114797"/>
                      </a:cubicBezTo>
                      <a:lnTo>
                        <a:pt x="0" y="57619"/>
                      </a:ln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8" name="フリーフォーム: 図形 227">
                  <a:extLst>
                    <a:ext uri="{FF2B5EF4-FFF2-40B4-BE49-F238E27FC236}">
                      <a16:creationId xmlns:a16="http://schemas.microsoft.com/office/drawing/2014/main" id="{DC6554AA-76F3-4070-ADB9-D2338098A47F}"/>
                    </a:ext>
                  </a:extLst>
                </p:cNvPr>
                <p:cNvSpPr/>
                <p:nvPr/>
              </p:nvSpPr>
              <p:spPr>
                <a:xfrm>
                  <a:off x="7945003" y="2024433"/>
                  <a:ext cx="394896" cy="413337"/>
                </a:xfrm>
                <a:custGeom>
                  <a:avLst/>
                  <a:gdLst>
                    <a:gd name="connsiteX0" fmla="*/ 302447 w 810039"/>
                    <a:gd name="connsiteY0" fmla="*/ 373 h 871604"/>
                    <a:gd name="connsiteX1" fmla="*/ 810039 w 810039"/>
                    <a:gd name="connsiteY1" fmla="*/ 162510 h 871604"/>
                    <a:gd name="connsiteX2" fmla="*/ 76252 w 810039"/>
                    <a:gd name="connsiteY2" fmla="*/ 866340 h 871604"/>
                    <a:gd name="connsiteX3" fmla="*/ 0 w 810039"/>
                    <a:gd name="connsiteY3" fmla="*/ 871604 h 871604"/>
                    <a:gd name="connsiteX4" fmla="*/ 0 w 810039"/>
                    <a:gd name="connsiteY4" fmla="*/ 4054 h 871604"/>
                    <a:gd name="connsiteX5" fmla="*/ 148420 w 810039"/>
                    <a:gd name="connsiteY5" fmla="*/ 2673 h 871604"/>
                    <a:gd name="connsiteX6" fmla="*/ 302447 w 810039"/>
                    <a:gd name="connsiteY6" fmla="*/ 373 h 871604"/>
                    <a:gd name="connsiteX0" fmla="*/ 302447 w 818231"/>
                    <a:gd name="connsiteY0" fmla="*/ 663 h 871894"/>
                    <a:gd name="connsiteX1" fmla="*/ 818231 w 818231"/>
                    <a:gd name="connsiteY1" fmla="*/ 151319 h 871894"/>
                    <a:gd name="connsiteX2" fmla="*/ 76252 w 818231"/>
                    <a:gd name="connsiteY2" fmla="*/ 866630 h 871894"/>
                    <a:gd name="connsiteX3" fmla="*/ 0 w 818231"/>
                    <a:gd name="connsiteY3" fmla="*/ 871894 h 871894"/>
                    <a:gd name="connsiteX4" fmla="*/ 0 w 818231"/>
                    <a:gd name="connsiteY4" fmla="*/ 4344 h 871894"/>
                    <a:gd name="connsiteX5" fmla="*/ 148420 w 818231"/>
                    <a:gd name="connsiteY5" fmla="*/ 2963 h 871894"/>
                    <a:gd name="connsiteX6" fmla="*/ 302447 w 818231"/>
                    <a:gd name="connsiteY6" fmla="*/ 663 h 871894"/>
                    <a:gd name="connsiteX0" fmla="*/ 305177 w 820961"/>
                    <a:gd name="connsiteY0" fmla="*/ 663 h 906337"/>
                    <a:gd name="connsiteX1" fmla="*/ 820961 w 820961"/>
                    <a:gd name="connsiteY1" fmla="*/ 151319 h 906337"/>
                    <a:gd name="connsiteX2" fmla="*/ 78982 w 820961"/>
                    <a:gd name="connsiteY2" fmla="*/ 866630 h 906337"/>
                    <a:gd name="connsiteX3" fmla="*/ 0 w 820961"/>
                    <a:gd name="connsiteY3" fmla="*/ 906337 h 906337"/>
                    <a:gd name="connsiteX4" fmla="*/ 2730 w 820961"/>
                    <a:gd name="connsiteY4" fmla="*/ 4344 h 906337"/>
                    <a:gd name="connsiteX5" fmla="*/ 151150 w 820961"/>
                    <a:gd name="connsiteY5" fmla="*/ 2963 h 906337"/>
                    <a:gd name="connsiteX6" fmla="*/ 305177 w 820961"/>
                    <a:gd name="connsiteY6" fmla="*/ 663 h 906337"/>
                    <a:gd name="connsiteX0" fmla="*/ 305177 w 827139"/>
                    <a:gd name="connsiteY0" fmla="*/ 615 h 906984"/>
                    <a:gd name="connsiteX1" fmla="*/ 820961 w 827139"/>
                    <a:gd name="connsiteY1" fmla="*/ 151271 h 906984"/>
                    <a:gd name="connsiteX2" fmla="*/ 0 w 827139"/>
                    <a:gd name="connsiteY2" fmla="*/ 906289 h 906984"/>
                    <a:gd name="connsiteX3" fmla="*/ 2730 w 827139"/>
                    <a:gd name="connsiteY3" fmla="*/ 4296 h 906984"/>
                    <a:gd name="connsiteX4" fmla="*/ 151150 w 827139"/>
                    <a:gd name="connsiteY4" fmla="*/ 2915 h 906984"/>
                    <a:gd name="connsiteX5" fmla="*/ 305177 w 827139"/>
                    <a:gd name="connsiteY5" fmla="*/ 615 h 906984"/>
                    <a:gd name="connsiteX0" fmla="*/ 305177 w 827139"/>
                    <a:gd name="connsiteY0" fmla="*/ 615 h 906289"/>
                    <a:gd name="connsiteX1" fmla="*/ 820961 w 827139"/>
                    <a:gd name="connsiteY1" fmla="*/ 151271 h 906289"/>
                    <a:gd name="connsiteX2" fmla="*/ 0 w 827139"/>
                    <a:gd name="connsiteY2" fmla="*/ 906289 h 906289"/>
                    <a:gd name="connsiteX3" fmla="*/ 2730 w 827139"/>
                    <a:gd name="connsiteY3" fmla="*/ 4296 h 906289"/>
                    <a:gd name="connsiteX4" fmla="*/ 151150 w 827139"/>
                    <a:gd name="connsiteY4" fmla="*/ 2915 h 906289"/>
                    <a:gd name="connsiteX5" fmla="*/ 305177 w 827139"/>
                    <a:gd name="connsiteY5" fmla="*/ 615 h 906289"/>
                    <a:gd name="connsiteX0" fmla="*/ 305177 w 827139"/>
                    <a:gd name="connsiteY0" fmla="*/ 615 h 906289"/>
                    <a:gd name="connsiteX1" fmla="*/ 820961 w 827139"/>
                    <a:gd name="connsiteY1" fmla="*/ 151271 h 906289"/>
                    <a:gd name="connsiteX2" fmla="*/ 0 w 827139"/>
                    <a:gd name="connsiteY2" fmla="*/ 906289 h 906289"/>
                    <a:gd name="connsiteX3" fmla="*/ 2730 w 827139"/>
                    <a:gd name="connsiteY3" fmla="*/ 4296 h 906289"/>
                    <a:gd name="connsiteX4" fmla="*/ 151150 w 827139"/>
                    <a:gd name="connsiteY4" fmla="*/ 2915 h 906289"/>
                    <a:gd name="connsiteX5" fmla="*/ 305177 w 827139"/>
                    <a:gd name="connsiteY5" fmla="*/ 615 h 906289"/>
                    <a:gd name="connsiteX0" fmla="*/ 305177 w 825027"/>
                    <a:gd name="connsiteY0" fmla="*/ 403 h 906077"/>
                    <a:gd name="connsiteX1" fmla="*/ 820961 w 825027"/>
                    <a:gd name="connsiteY1" fmla="*/ 151059 h 906077"/>
                    <a:gd name="connsiteX2" fmla="*/ 0 w 825027"/>
                    <a:gd name="connsiteY2" fmla="*/ 906077 h 906077"/>
                    <a:gd name="connsiteX3" fmla="*/ 2730 w 825027"/>
                    <a:gd name="connsiteY3" fmla="*/ 4084 h 906077"/>
                    <a:gd name="connsiteX4" fmla="*/ 151150 w 825027"/>
                    <a:gd name="connsiteY4" fmla="*/ 2703 h 906077"/>
                    <a:gd name="connsiteX5" fmla="*/ 305177 w 825027"/>
                    <a:gd name="connsiteY5" fmla="*/ 403 h 906077"/>
                    <a:gd name="connsiteX0" fmla="*/ 305177 w 833111"/>
                    <a:gd name="connsiteY0" fmla="*/ 743 h 906417"/>
                    <a:gd name="connsiteX1" fmla="*/ 829153 w 833111"/>
                    <a:gd name="connsiteY1" fmla="*/ 139918 h 906417"/>
                    <a:gd name="connsiteX2" fmla="*/ 0 w 833111"/>
                    <a:gd name="connsiteY2" fmla="*/ 906417 h 906417"/>
                    <a:gd name="connsiteX3" fmla="*/ 2730 w 833111"/>
                    <a:gd name="connsiteY3" fmla="*/ 4424 h 906417"/>
                    <a:gd name="connsiteX4" fmla="*/ 151150 w 833111"/>
                    <a:gd name="connsiteY4" fmla="*/ 3043 h 906417"/>
                    <a:gd name="connsiteX5" fmla="*/ 305177 w 833111"/>
                    <a:gd name="connsiteY5" fmla="*/ 743 h 906417"/>
                    <a:gd name="connsiteX0" fmla="*/ 305177 w 833111"/>
                    <a:gd name="connsiteY0" fmla="*/ 743 h 906417"/>
                    <a:gd name="connsiteX1" fmla="*/ 829153 w 833111"/>
                    <a:gd name="connsiteY1" fmla="*/ 139918 h 906417"/>
                    <a:gd name="connsiteX2" fmla="*/ 0 w 833111"/>
                    <a:gd name="connsiteY2" fmla="*/ 906417 h 906417"/>
                    <a:gd name="connsiteX3" fmla="*/ 2730 w 833111"/>
                    <a:gd name="connsiteY3" fmla="*/ 111200 h 906417"/>
                    <a:gd name="connsiteX4" fmla="*/ 151150 w 833111"/>
                    <a:gd name="connsiteY4" fmla="*/ 3043 h 906417"/>
                    <a:gd name="connsiteX5" fmla="*/ 305177 w 833111"/>
                    <a:gd name="connsiteY5" fmla="*/ 743 h 906417"/>
                    <a:gd name="connsiteX0" fmla="*/ 305177 w 833111"/>
                    <a:gd name="connsiteY0" fmla="*/ 743 h 906417"/>
                    <a:gd name="connsiteX1" fmla="*/ 829153 w 833111"/>
                    <a:gd name="connsiteY1" fmla="*/ 139918 h 906417"/>
                    <a:gd name="connsiteX2" fmla="*/ 0 w 833111"/>
                    <a:gd name="connsiteY2" fmla="*/ 906417 h 906417"/>
                    <a:gd name="connsiteX3" fmla="*/ 2730 w 833111"/>
                    <a:gd name="connsiteY3" fmla="*/ 111200 h 906417"/>
                    <a:gd name="connsiteX4" fmla="*/ 305177 w 833111"/>
                    <a:gd name="connsiteY4" fmla="*/ 743 h 906417"/>
                    <a:gd name="connsiteX0" fmla="*/ 310200 w 833176"/>
                    <a:gd name="connsiteY0" fmla="*/ 32254 h 845711"/>
                    <a:gd name="connsiteX1" fmla="*/ 829153 w 833176"/>
                    <a:gd name="connsiteY1" fmla="*/ 79212 h 845711"/>
                    <a:gd name="connsiteX2" fmla="*/ 0 w 833176"/>
                    <a:gd name="connsiteY2" fmla="*/ 845711 h 845711"/>
                    <a:gd name="connsiteX3" fmla="*/ 2730 w 833176"/>
                    <a:gd name="connsiteY3" fmla="*/ 50494 h 845711"/>
                    <a:gd name="connsiteX4" fmla="*/ 310200 w 833176"/>
                    <a:gd name="connsiteY4" fmla="*/ 32254 h 845711"/>
                    <a:gd name="connsiteX0" fmla="*/ 310200 w 833176"/>
                    <a:gd name="connsiteY0" fmla="*/ 32254 h 845711"/>
                    <a:gd name="connsiteX1" fmla="*/ 829153 w 833176"/>
                    <a:gd name="connsiteY1" fmla="*/ 79212 h 845711"/>
                    <a:gd name="connsiteX2" fmla="*/ 0 w 833176"/>
                    <a:gd name="connsiteY2" fmla="*/ 845711 h 845711"/>
                    <a:gd name="connsiteX3" fmla="*/ 2730 w 833176"/>
                    <a:gd name="connsiteY3" fmla="*/ 118441 h 845711"/>
                    <a:gd name="connsiteX4" fmla="*/ 310200 w 833176"/>
                    <a:gd name="connsiteY4" fmla="*/ 32254 h 845711"/>
                    <a:gd name="connsiteX0" fmla="*/ 325269 w 833385"/>
                    <a:gd name="connsiteY0" fmla="*/ 76086 h 826448"/>
                    <a:gd name="connsiteX1" fmla="*/ 829153 w 833385"/>
                    <a:gd name="connsiteY1" fmla="*/ 59949 h 826448"/>
                    <a:gd name="connsiteX2" fmla="*/ 0 w 833385"/>
                    <a:gd name="connsiteY2" fmla="*/ 826448 h 826448"/>
                    <a:gd name="connsiteX3" fmla="*/ 2730 w 833385"/>
                    <a:gd name="connsiteY3" fmla="*/ 99178 h 826448"/>
                    <a:gd name="connsiteX4" fmla="*/ 325269 w 833385"/>
                    <a:gd name="connsiteY4" fmla="*/ 76086 h 826448"/>
                    <a:gd name="connsiteX0" fmla="*/ 325269 w 833385"/>
                    <a:gd name="connsiteY0" fmla="*/ 76086 h 826448"/>
                    <a:gd name="connsiteX1" fmla="*/ 829153 w 833385"/>
                    <a:gd name="connsiteY1" fmla="*/ 59949 h 826448"/>
                    <a:gd name="connsiteX2" fmla="*/ 0 w 833385"/>
                    <a:gd name="connsiteY2" fmla="*/ 826448 h 826448"/>
                    <a:gd name="connsiteX3" fmla="*/ 2730 w 833385"/>
                    <a:gd name="connsiteY3" fmla="*/ 55498 h 826448"/>
                    <a:gd name="connsiteX4" fmla="*/ 325269 w 833385"/>
                    <a:gd name="connsiteY4" fmla="*/ 76086 h 826448"/>
                    <a:gd name="connsiteX0" fmla="*/ 325269 w 832619"/>
                    <a:gd name="connsiteY0" fmla="*/ 79141 h 829503"/>
                    <a:gd name="connsiteX1" fmla="*/ 829153 w 832619"/>
                    <a:gd name="connsiteY1" fmla="*/ 63004 h 829503"/>
                    <a:gd name="connsiteX2" fmla="*/ 0 w 832619"/>
                    <a:gd name="connsiteY2" fmla="*/ 829503 h 829503"/>
                    <a:gd name="connsiteX3" fmla="*/ 2730 w 832619"/>
                    <a:gd name="connsiteY3" fmla="*/ 58553 h 829503"/>
                    <a:gd name="connsiteX4" fmla="*/ 325269 w 832619"/>
                    <a:gd name="connsiteY4" fmla="*/ 79141 h 829503"/>
                    <a:gd name="connsiteX0" fmla="*/ 360432 w 833005"/>
                    <a:gd name="connsiteY0" fmla="*/ 65047 h 834823"/>
                    <a:gd name="connsiteX1" fmla="*/ 829153 w 833005"/>
                    <a:gd name="connsiteY1" fmla="*/ 68324 h 834823"/>
                    <a:gd name="connsiteX2" fmla="*/ 0 w 833005"/>
                    <a:gd name="connsiteY2" fmla="*/ 834823 h 834823"/>
                    <a:gd name="connsiteX3" fmla="*/ 2730 w 833005"/>
                    <a:gd name="connsiteY3" fmla="*/ 63873 h 834823"/>
                    <a:gd name="connsiteX4" fmla="*/ 360432 w 833005"/>
                    <a:gd name="connsiteY4" fmla="*/ 65047 h 834823"/>
                    <a:gd name="connsiteX0" fmla="*/ 380524 w 833267"/>
                    <a:gd name="connsiteY0" fmla="*/ 51868 h 841058"/>
                    <a:gd name="connsiteX1" fmla="*/ 829153 w 833267"/>
                    <a:gd name="connsiteY1" fmla="*/ 74559 h 841058"/>
                    <a:gd name="connsiteX2" fmla="*/ 0 w 833267"/>
                    <a:gd name="connsiteY2" fmla="*/ 841058 h 841058"/>
                    <a:gd name="connsiteX3" fmla="*/ 2730 w 833267"/>
                    <a:gd name="connsiteY3" fmla="*/ 70108 h 841058"/>
                    <a:gd name="connsiteX4" fmla="*/ 380524 w 833267"/>
                    <a:gd name="connsiteY4" fmla="*/ 51868 h 841058"/>
                    <a:gd name="connsiteX0" fmla="*/ 380524 w 833010"/>
                    <a:gd name="connsiteY0" fmla="*/ 53270 h 842460"/>
                    <a:gd name="connsiteX1" fmla="*/ 829153 w 833010"/>
                    <a:gd name="connsiteY1" fmla="*/ 75961 h 842460"/>
                    <a:gd name="connsiteX2" fmla="*/ 0 w 833010"/>
                    <a:gd name="connsiteY2" fmla="*/ 842460 h 842460"/>
                    <a:gd name="connsiteX3" fmla="*/ 2730 w 833010"/>
                    <a:gd name="connsiteY3" fmla="*/ 71510 h 842460"/>
                    <a:gd name="connsiteX4" fmla="*/ 380524 w 833010"/>
                    <a:gd name="connsiteY4" fmla="*/ 53270 h 8424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33010" h="842460">
                      <a:moveTo>
                        <a:pt x="380524" y="53270"/>
                      </a:moveTo>
                      <a:cubicBezTo>
                        <a:pt x="590517" y="30772"/>
                        <a:pt x="869094" y="-66375"/>
                        <a:pt x="829153" y="75961"/>
                      </a:cubicBezTo>
                      <a:cubicBezTo>
                        <a:pt x="819246" y="249869"/>
                        <a:pt x="515907" y="795199"/>
                        <a:pt x="0" y="842460"/>
                      </a:cubicBezTo>
                      <a:lnTo>
                        <a:pt x="2730" y="71510"/>
                      </a:lnTo>
                      <a:cubicBezTo>
                        <a:pt x="110243" y="78373"/>
                        <a:pt x="170531" y="75768"/>
                        <a:pt x="380524" y="53270"/>
                      </a:cubicBezTo>
                      <a:close/>
                    </a:path>
                  </a:pathLst>
                </a:custGeom>
                <a:solidFill>
                  <a:srgbClr val="FFFFFF">
                    <a:alpha val="40000"/>
                  </a:srgb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93" name="フリーフォーム: 図形 392">
                <a:extLst>
                  <a:ext uri="{FF2B5EF4-FFF2-40B4-BE49-F238E27FC236}">
                    <a16:creationId xmlns:a16="http://schemas.microsoft.com/office/drawing/2014/main" id="{835B80AC-74CA-43AC-A8B0-AB18B76FF201}"/>
                  </a:ext>
                </a:extLst>
              </p:cNvPr>
              <p:cNvSpPr/>
              <p:nvPr/>
            </p:nvSpPr>
            <p:spPr>
              <a:xfrm>
                <a:off x="4699455" y="2240261"/>
                <a:ext cx="641690" cy="186234"/>
              </a:xfrm>
              <a:custGeom>
                <a:avLst/>
                <a:gdLst>
                  <a:gd name="connsiteX0" fmla="*/ 23641 w 628589"/>
                  <a:gd name="connsiteY0" fmla="*/ 0 h 175769"/>
                  <a:gd name="connsiteX1" fmla="*/ 25880 w 628589"/>
                  <a:gd name="connsiteY1" fmla="*/ 7069 h 175769"/>
                  <a:gd name="connsiteX2" fmla="*/ 240668 w 628589"/>
                  <a:gd name="connsiteY2" fmla="*/ 146573 h 175769"/>
                  <a:gd name="connsiteX3" fmla="*/ 385082 w 628589"/>
                  <a:gd name="connsiteY3" fmla="*/ 146574 h 175769"/>
                  <a:gd name="connsiteX4" fmla="*/ 599871 w 628589"/>
                  <a:gd name="connsiteY4" fmla="*/ 7070 h 175769"/>
                  <a:gd name="connsiteX5" fmla="*/ 602111 w 628589"/>
                  <a:gd name="connsiteY5" fmla="*/ 0 h 175769"/>
                  <a:gd name="connsiteX6" fmla="*/ 628589 w 628589"/>
                  <a:gd name="connsiteY6" fmla="*/ 5238 h 175769"/>
                  <a:gd name="connsiteX7" fmla="*/ 624012 w 628589"/>
                  <a:gd name="connsiteY7" fmla="*/ 21422 h 175769"/>
                  <a:gd name="connsiteX8" fmla="*/ 391156 w 628589"/>
                  <a:gd name="connsiteY8" fmla="*/ 175769 h 175769"/>
                  <a:gd name="connsiteX9" fmla="*/ 234594 w 628589"/>
                  <a:gd name="connsiteY9" fmla="*/ 175768 h 175769"/>
                  <a:gd name="connsiteX10" fmla="*/ 1739 w 628589"/>
                  <a:gd name="connsiteY10" fmla="*/ 21421 h 175769"/>
                  <a:gd name="connsiteX11" fmla="*/ 760 w 628589"/>
                  <a:gd name="connsiteY11" fmla="*/ 13141 h 175769"/>
                  <a:gd name="connsiteX12" fmla="*/ 0 w 628589"/>
                  <a:gd name="connsiteY12" fmla="*/ 4677 h 1757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628589" h="175769">
                    <a:moveTo>
                      <a:pt x="23641" y="0"/>
                    </a:moveTo>
                    <a:lnTo>
                      <a:pt x="25880" y="7069"/>
                    </a:lnTo>
                    <a:cubicBezTo>
                      <a:pt x="61268" y="89050"/>
                      <a:pt x="144112" y="146573"/>
                      <a:pt x="240668" y="146573"/>
                    </a:cubicBezTo>
                    <a:lnTo>
                      <a:pt x="385082" y="146574"/>
                    </a:lnTo>
                    <a:cubicBezTo>
                      <a:pt x="481639" y="146574"/>
                      <a:pt x="564484" y="89051"/>
                      <a:pt x="599871" y="7070"/>
                    </a:cubicBezTo>
                    <a:lnTo>
                      <a:pt x="602111" y="0"/>
                    </a:lnTo>
                    <a:lnTo>
                      <a:pt x="628589" y="5238"/>
                    </a:lnTo>
                    <a:lnTo>
                      <a:pt x="624012" y="21422"/>
                    </a:lnTo>
                    <a:cubicBezTo>
                      <a:pt x="585648" y="112126"/>
                      <a:pt x="495835" y="175769"/>
                      <a:pt x="391156" y="175769"/>
                    </a:cubicBezTo>
                    <a:lnTo>
                      <a:pt x="234594" y="175768"/>
                    </a:lnTo>
                    <a:cubicBezTo>
                      <a:pt x="129916" y="175768"/>
                      <a:pt x="40103" y="112125"/>
                      <a:pt x="1739" y="21421"/>
                    </a:cubicBezTo>
                    <a:cubicBezTo>
                      <a:pt x="1537" y="20769"/>
                      <a:pt x="1186" y="17587"/>
                      <a:pt x="760" y="13141"/>
                    </a:cubicBezTo>
                    <a:lnTo>
                      <a:pt x="0" y="4677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242" name="グループ化 241">
              <a:extLst>
                <a:ext uri="{FF2B5EF4-FFF2-40B4-BE49-F238E27FC236}">
                  <a16:creationId xmlns:a16="http://schemas.microsoft.com/office/drawing/2014/main" id="{F0E54734-0E27-4BE6-9D27-482A3CC8DE68}"/>
                </a:ext>
              </a:extLst>
            </p:cNvPr>
            <p:cNvGrpSpPr/>
            <p:nvPr/>
          </p:nvGrpSpPr>
          <p:grpSpPr>
            <a:xfrm>
              <a:off x="4466351" y="814955"/>
              <a:ext cx="1072788" cy="977580"/>
              <a:chOff x="4466351" y="814955"/>
              <a:chExt cx="1072788" cy="977580"/>
            </a:xfrm>
          </p:grpSpPr>
          <p:sp>
            <p:nvSpPr>
              <p:cNvPr id="243" name="楕円 22">
                <a:extLst>
                  <a:ext uri="{FF2B5EF4-FFF2-40B4-BE49-F238E27FC236}">
                    <a16:creationId xmlns:a16="http://schemas.microsoft.com/office/drawing/2014/main" id="{622A97B7-ABC3-4CE1-AE1C-DD26CFC36A5B}"/>
                  </a:ext>
                </a:extLst>
              </p:cNvPr>
              <p:cNvSpPr/>
              <p:nvPr/>
            </p:nvSpPr>
            <p:spPr>
              <a:xfrm>
                <a:off x="5318176" y="1119143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4" name="楕円 22">
                <a:extLst>
                  <a:ext uri="{FF2B5EF4-FFF2-40B4-BE49-F238E27FC236}">
                    <a16:creationId xmlns:a16="http://schemas.microsoft.com/office/drawing/2014/main" id="{D9A2610B-1009-4F10-B35F-E8A749BD5850}"/>
                  </a:ext>
                </a:extLst>
              </p:cNvPr>
              <p:cNvSpPr/>
              <p:nvPr/>
            </p:nvSpPr>
            <p:spPr>
              <a:xfrm>
                <a:off x="5056901" y="964180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5" name="楕円 22">
                <a:extLst>
                  <a:ext uri="{FF2B5EF4-FFF2-40B4-BE49-F238E27FC236}">
                    <a16:creationId xmlns:a16="http://schemas.microsoft.com/office/drawing/2014/main" id="{C1E691EB-6F14-4126-B122-C750601C0F0C}"/>
                  </a:ext>
                </a:extLst>
              </p:cNvPr>
              <p:cNvSpPr/>
              <p:nvPr/>
            </p:nvSpPr>
            <p:spPr>
              <a:xfrm>
                <a:off x="4466351" y="1205480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6" name="楕円 22">
                <a:extLst>
                  <a:ext uri="{FF2B5EF4-FFF2-40B4-BE49-F238E27FC236}">
                    <a16:creationId xmlns:a16="http://schemas.microsoft.com/office/drawing/2014/main" id="{135165AF-F4B8-4CD2-AA15-1DC43C8BF030}"/>
                  </a:ext>
                </a:extLst>
              </p:cNvPr>
              <p:cNvSpPr/>
              <p:nvPr/>
            </p:nvSpPr>
            <p:spPr>
              <a:xfrm>
                <a:off x="4665921" y="1017322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7" name="楕円 22">
                <a:extLst>
                  <a:ext uri="{FF2B5EF4-FFF2-40B4-BE49-F238E27FC236}">
                    <a16:creationId xmlns:a16="http://schemas.microsoft.com/office/drawing/2014/main" id="{1C0A1219-F40D-429E-8DDB-D8A343D6B2BA}"/>
                  </a:ext>
                </a:extLst>
              </p:cNvPr>
              <p:cNvSpPr/>
              <p:nvPr/>
            </p:nvSpPr>
            <p:spPr>
              <a:xfrm>
                <a:off x="5428376" y="1581717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8" name="楕円 22">
                <a:extLst>
                  <a:ext uri="{FF2B5EF4-FFF2-40B4-BE49-F238E27FC236}">
                    <a16:creationId xmlns:a16="http://schemas.microsoft.com/office/drawing/2014/main" id="{082C9A98-F55E-4C35-992C-98B68EC0F5D5}"/>
                  </a:ext>
                </a:extLst>
              </p:cNvPr>
              <p:cNvSpPr/>
              <p:nvPr/>
            </p:nvSpPr>
            <p:spPr>
              <a:xfrm>
                <a:off x="4494926" y="1624580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9" name="楕円 22">
                <a:extLst>
                  <a:ext uri="{FF2B5EF4-FFF2-40B4-BE49-F238E27FC236}">
                    <a16:creationId xmlns:a16="http://schemas.microsoft.com/office/drawing/2014/main" id="{F74D0FEF-564B-42C4-B6E4-F6F519B71865}"/>
                  </a:ext>
                </a:extLst>
              </p:cNvPr>
              <p:cNvSpPr/>
              <p:nvPr/>
            </p:nvSpPr>
            <p:spPr>
              <a:xfrm>
                <a:off x="4928314" y="814955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65" name="グループ化 364">
              <a:extLst>
                <a:ext uri="{FF2B5EF4-FFF2-40B4-BE49-F238E27FC236}">
                  <a16:creationId xmlns:a16="http://schemas.microsoft.com/office/drawing/2014/main" id="{5DC684FB-0871-41FF-94EE-4E6778EDD2F9}"/>
                </a:ext>
              </a:extLst>
            </p:cNvPr>
            <p:cNvGrpSpPr/>
            <p:nvPr/>
          </p:nvGrpSpPr>
          <p:grpSpPr>
            <a:xfrm>
              <a:off x="4580738" y="1313806"/>
              <a:ext cx="905478" cy="297679"/>
              <a:chOff x="4580738" y="1313806"/>
              <a:chExt cx="905478" cy="297679"/>
            </a:xfrm>
          </p:grpSpPr>
          <p:sp>
            <p:nvSpPr>
              <p:cNvPr id="366" name="フリーフォーム: 図形 365">
                <a:extLst>
                  <a:ext uri="{FF2B5EF4-FFF2-40B4-BE49-F238E27FC236}">
                    <a16:creationId xmlns:a16="http://schemas.microsoft.com/office/drawing/2014/main" id="{B8127A98-F660-4EE6-8DD3-5DFCBBDE595F}"/>
                  </a:ext>
                </a:extLst>
              </p:cNvPr>
              <p:cNvSpPr/>
              <p:nvPr/>
            </p:nvSpPr>
            <p:spPr>
              <a:xfrm>
                <a:off x="4605767" y="1407899"/>
                <a:ext cx="230758" cy="203586"/>
              </a:xfrm>
              <a:custGeom>
                <a:avLst/>
                <a:gdLst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498937 w 1911401"/>
                  <a:gd name="connsiteY9" fmla="*/ 964066 h 1686351"/>
                  <a:gd name="connsiteX10" fmla="*/ 498541 w 1911401"/>
                  <a:gd name="connsiteY10" fmla="*/ 960376 h 1686351"/>
                  <a:gd name="connsiteX11" fmla="*/ 499128 w 1911401"/>
                  <a:gd name="connsiteY11" fmla="*/ 960372 h 1686351"/>
                  <a:gd name="connsiteX12" fmla="*/ 502381 w 1911401"/>
                  <a:gd name="connsiteY12" fmla="*/ 897493 h 1686351"/>
                  <a:gd name="connsiteX13" fmla="*/ 794565 w 1911401"/>
                  <a:gd name="connsiteY13" fmla="*/ 540175 h 1686351"/>
                  <a:gd name="connsiteX14" fmla="*/ 932798 w 1911401"/>
                  <a:gd name="connsiteY14" fmla="*/ 516036 h 1686351"/>
                  <a:gd name="connsiteX15" fmla="*/ 1291783 w 1911401"/>
                  <a:gd name="connsiteY15" fmla="*/ 694250 h 1686351"/>
                  <a:gd name="connsiteX16" fmla="*/ 1293622 w 1911401"/>
                  <a:gd name="connsiteY16" fmla="*/ 1214789 h 1686351"/>
                  <a:gd name="connsiteX17" fmla="*/ 1116859 w 1911401"/>
                  <a:gd name="connsiteY17" fmla="*/ 1085948 h 1686351"/>
                  <a:gd name="connsiteX18" fmla="*/ 1115935 w 1911401"/>
                  <a:gd name="connsiteY18" fmla="*/ 824336 h 1686351"/>
                  <a:gd name="connsiteX19" fmla="*/ 866044 w 1911401"/>
                  <a:gd name="connsiteY19" fmla="*/ 746901 h 1686351"/>
                  <a:gd name="connsiteX20" fmla="*/ 726575 w 1911401"/>
                  <a:gd name="connsiteY20" fmla="*/ 892232 h 1686351"/>
                  <a:gd name="connsiteX21" fmla="*/ 717681 w 1911401"/>
                  <a:gd name="connsiteY21" fmla="*/ 959664 h 1686351"/>
                  <a:gd name="connsiteX22" fmla="*/ 728069 w 1911401"/>
                  <a:gd name="connsiteY22" fmla="*/ 1056567 h 1686351"/>
                  <a:gd name="connsiteX23" fmla="*/ 1204964 w 1911401"/>
                  <a:gd name="connsiteY23" fmla="*/ 1441550 h 1686351"/>
                  <a:gd name="connsiteX24" fmla="*/ 1689160 w 1911401"/>
                  <a:gd name="connsiteY24" fmla="*/ 955770 h 1686351"/>
                  <a:gd name="connsiteX25" fmla="*/ 1690491 w 1911401"/>
                  <a:gd name="connsiteY25" fmla="*/ 955770 h 1686351"/>
                  <a:gd name="connsiteX26" fmla="*/ 1680575 w 1911401"/>
                  <a:gd name="connsiteY26" fmla="*/ 833526 h 1686351"/>
                  <a:gd name="connsiteX27" fmla="*/ 1127879 w 1911401"/>
                  <a:gd name="connsiteY27" fmla="*/ 241185 h 1686351"/>
                  <a:gd name="connsiteX28" fmla="*/ 299899 w 1911401"/>
                  <a:gd name="connsiteY28" fmla="*/ 623872 h 1686351"/>
                  <a:gd name="connsiteX29" fmla="*/ 481882 w 1911401"/>
                  <a:gd name="connsiteY29" fmla="*/ 1517674 h 1686351"/>
                  <a:gd name="connsiteX30" fmla="*/ 339639 w 1911401"/>
                  <a:gd name="connsiteY30" fmla="*/ 1686351 h 1686351"/>
                  <a:gd name="connsiteX31" fmla="*/ 103026 w 1911401"/>
                  <a:gd name="connsiteY31" fmla="*/ 524240 h 1686351"/>
                  <a:gd name="connsiteX32" fmla="*/ 1017819 w 1911401"/>
                  <a:gd name="connsiteY32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498937 w 1911401"/>
                  <a:gd name="connsiteY9" fmla="*/ 964066 h 1686351"/>
                  <a:gd name="connsiteX10" fmla="*/ 498541 w 1911401"/>
                  <a:gd name="connsiteY10" fmla="*/ 960376 h 1686351"/>
                  <a:gd name="connsiteX11" fmla="*/ 502381 w 1911401"/>
                  <a:gd name="connsiteY11" fmla="*/ 897493 h 1686351"/>
                  <a:gd name="connsiteX12" fmla="*/ 794565 w 1911401"/>
                  <a:gd name="connsiteY12" fmla="*/ 540175 h 1686351"/>
                  <a:gd name="connsiteX13" fmla="*/ 932798 w 1911401"/>
                  <a:gd name="connsiteY13" fmla="*/ 516036 h 1686351"/>
                  <a:gd name="connsiteX14" fmla="*/ 1291783 w 1911401"/>
                  <a:gd name="connsiteY14" fmla="*/ 694250 h 1686351"/>
                  <a:gd name="connsiteX15" fmla="*/ 1293622 w 1911401"/>
                  <a:gd name="connsiteY15" fmla="*/ 1214789 h 1686351"/>
                  <a:gd name="connsiteX16" fmla="*/ 1116859 w 1911401"/>
                  <a:gd name="connsiteY16" fmla="*/ 1085948 h 1686351"/>
                  <a:gd name="connsiteX17" fmla="*/ 1115935 w 1911401"/>
                  <a:gd name="connsiteY17" fmla="*/ 824336 h 1686351"/>
                  <a:gd name="connsiteX18" fmla="*/ 866044 w 1911401"/>
                  <a:gd name="connsiteY18" fmla="*/ 746901 h 1686351"/>
                  <a:gd name="connsiteX19" fmla="*/ 726575 w 1911401"/>
                  <a:gd name="connsiteY19" fmla="*/ 892232 h 1686351"/>
                  <a:gd name="connsiteX20" fmla="*/ 717681 w 1911401"/>
                  <a:gd name="connsiteY20" fmla="*/ 959664 h 1686351"/>
                  <a:gd name="connsiteX21" fmla="*/ 728069 w 1911401"/>
                  <a:gd name="connsiteY21" fmla="*/ 1056567 h 1686351"/>
                  <a:gd name="connsiteX22" fmla="*/ 1204964 w 1911401"/>
                  <a:gd name="connsiteY22" fmla="*/ 1441550 h 1686351"/>
                  <a:gd name="connsiteX23" fmla="*/ 1689160 w 1911401"/>
                  <a:gd name="connsiteY23" fmla="*/ 955770 h 1686351"/>
                  <a:gd name="connsiteX24" fmla="*/ 1690491 w 1911401"/>
                  <a:gd name="connsiteY24" fmla="*/ 955770 h 1686351"/>
                  <a:gd name="connsiteX25" fmla="*/ 1680575 w 1911401"/>
                  <a:gd name="connsiteY25" fmla="*/ 833526 h 1686351"/>
                  <a:gd name="connsiteX26" fmla="*/ 1127879 w 1911401"/>
                  <a:gd name="connsiteY26" fmla="*/ 241185 h 1686351"/>
                  <a:gd name="connsiteX27" fmla="*/ 299899 w 1911401"/>
                  <a:gd name="connsiteY27" fmla="*/ 623872 h 1686351"/>
                  <a:gd name="connsiteX28" fmla="*/ 481882 w 1911401"/>
                  <a:gd name="connsiteY28" fmla="*/ 1517674 h 1686351"/>
                  <a:gd name="connsiteX29" fmla="*/ 339639 w 1911401"/>
                  <a:gd name="connsiteY29" fmla="*/ 1686351 h 1686351"/>
                  <a:gd name="connsiteX30" fmla="*/ 103026 w 1911401"/>
                  <a:gd name="connsiteY30" fmla="*/ 524240 h 1686351"/>
                  <a:gd name="connsiteX31" fmla="*/ 1017819 w 1911401"/>
                  <a:gd name="connsiteY31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498937 w 1911401"/>
                  <a:gd name="connsiteY9" fmla="*/ 964066 h 1686351"/>
                  <a:gd name="connsiteX10" fmla="*/ 502381 w 1911401"/>
                  <a:gd name="connsiteY10" fmla="*/ 897493 h 1686351"/>
                  <a:gd name="connsiteX11" fmla="*/ 794565 w 1911401"/>
                  <a:gd name="connsiteY11" fmla="*/ 540175 h 1686351"/>
                  <a:gd name="connsiteX12" fmla="*/ 932798 w 1911401"/>
                  <a:gd name="connsiteY12" fmla="*/ 516036 h 1686351"/>
                  <a:gd name="connsiteX13" fmla="*/ 1291783 w 1911401"/>
                  <a:gd name="connsiteY13" fmla="*/ 694250 h 1686351"/>
                  <a:gd name="connsiteX14" fmla="*/ 1293622 w 1911401"/>
                  <a:gd name="connsiteY14" fmla="*/ 1214789 h 1686351"/>
                  <a:gd name="connsiteX15" fmla="*/ 1116859 w 1911401"/>
                  <a:gd name="connsiteY15" fmla="*/ 1085948 h 1686351"/>
                  <a:gd name="connsiteX16" fmla="*/ 1115935 w 1911401"/>
                  <a:gd name="connsiteY16" fmla="*/ 824336 h 1686351"/>
                  <a:gd name="connsiteX17" fmla="*/ 866044 w 1911401"/>
                  <a:gd name="connsiteY17" fmla="*/ 746901 h 1686351"/>
                  <a:gd name="connsiteX18" fmla="*/ 726575 w 1911401"/>
                  <a:gd name="connsiteY18" fmla="*/ 892232 h 1686351"/>
                  <a:gd name="connsiteX19" fmla="*/ 717681 w 1911401"/>
                  <a:gd name="connsiteY19" fmla="*/ 959664 h 1686351"/>
                  <a:gd name="connsiteX20" fmla="*/ 728069 w 1911401"/>
                  <a:gd name="connsiteY20" fmla="*/ 1056567 h 1686351"/>
                  <a:gd name="connsiteX21" fmla="*/ 1204964 w 1911401"/>
                  <a:gd name="connsiteY21" fmla="*/ 1441550 h 1686351"/>
                  <a:gd name="connsiteX22" fmla="*/ 1689160 w 1911401"/>
                  <a:gd name="connsiteY22" fmla="*/ 955770 h 1686351"/>
                  <a:gd name="connsiteX23" fmla="*/ 1690491 w 1911401"/>
                  <a:gd name="connsiteY23" fmla="*/ 955770 h 1686351"/>
                  <a:gd name="connsiteX24" fmla="*/ 1680575 w 1911401"/>
                  <a:gd name="connsiteY24" fmla="*/ 833526 h 1686351"/>
                  <a:gd name="connsiteX25" fmla="*/ 1127879 w 1911401"/>
                  <a:gd name="connsiteY25" fmla="*/ 241185 h 1686351"/>
                  <a:gd name="connsiteX26" fmla="*/ 299899 w 1911401"/>
                  <a:gd name="connsiteY26" fmla="*/ 623872 h 1686351"/>
                  <a:gd name="connsiteX27" fmla="*/ 481882 w 1911401"/>
                  <a:gd name="connsiteY27" fmla="*/ 1517674 h 1686351"/>
                  <a:gd name="connsiteX28" fmla="*/ 339639 w 1911401"/>
                  <a:gd name="connsiteY28" fmla="*/ 1686351 h 1686351"/>
                  <a:gd name="connsiteX29" fmla="*/ 103026 w 1911401"/>
                  <a:gd name="connsiteY29" fmla="*/ 524240 h 1686351"/>
                  <a:gd name="connsiteX30" fmla="*/ 1017819 w 1911401"/>
                  <a:gd name="connsiteY30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502381 w 1911401"/>
                  <a:gd name="connsiteY9" fmla="*/ 897493 h 1686351"/>
                  <a:gd name="connsiteX10" fmla="*/ 794565 w 1911401"/>
                  <a:gd name="connsiteY10" fmla="*/ 540175 h 1686351"/>
                  <a:gd name="connsiteX11" fmla="*/ 932798 w 1911401"/>
                  <a:gd name="connsiteY11" fmla="*/ 516036 h 1686351"/>
                  <a:gd name="connsiteX12" fmla="*/ 1291783 w 1911401"/>
                  <a:gd name="connsiteY12" fmla="*/ 694250 h 1686351"/>
                  <a:gd name="connsiteX13" fmla="*/ 1293622 w 1911401"/>
                  <a:gd name="connsiteY13" fmla="*/ 1214789 h 1686351"/>
                  <a:gd name="connsiteX14" fmla="*/ 1116859 w 1911401"/>
                  <a:gd name="connsiteY14" fmla="*/ 1085948 h 1686351"/>
                  <a:gd name="connsiteX15" fmla="*/ 1115935 w 1911401"/>
                  <a:gd name="connsiteY15" fmla="*/ 824336 h 1686351"/>
                  <a:gd name="connsiteX16" fmla="*/ 866044 w 1911401"/>
                  <a:gd name="connsiteY16" fmla="*/ 746901 h 1686351"/>
                  <a:gd name="connsiteX17" fmla="*/ 726575 w 1911401"/>
                  <a:gd name="connsiteY17" fmla="*/ 892232 h 1686351"/>
                  <a:gd name="connsiteX18" fmla="*/ 717681 w 1911401"/>
                  <a:gd name="connsiteY18" fmla="*/ 959664 h 1686351"/>
                  <a:gd name="connsiteX19" fmla="*/ 728069 w 1911401"/>
                  <a:gd name="connsiteY19" fmla="*/ 1056567 h 1686351"/>
                  <a:gd name="connsiteX20" fmla="*/ 1204964 w 1911401"/>
                  <a:gd name="connsiteY20" fmla="*/ 1441550 h 1686351"/>
                  <a:gd name="connsiteX21" fmla="*/ 1689160 w 1911401"/>
                  <a:gd name="connsiteY21" fmla="*/ 955770 h 1686351"/>
                  <a:gd name="connsiteX22" fmla="*/ 1690491 w 1911401"/>
                  <a:gd name="connsiteY22" fmla="*/ 955770 h 1686351"/>
                  <a:gd name="connsiteX23" fmla="*/ 1680575 w 1911401"/>
                  <a:gd name="connsiteY23" fmla="*/ 833526 h 1686351"/>
                  <a:gd name="connsiteX24" fmla="*/ 1127879 w 1911401"/>
                  <a:gd name="connsiteY24" fmla="*/ 241185 h 1686351"/>
                  <a:gd name="connsiteX25" fmla="*/ 299899 w 1911401"/>
                  <a:gd name="connsiteY25" fmla="*/ 623872 h 1686351"/>
                  <a:gd name="connsiteX26" fmla="*/ 481882 w 1911401"/>
                  <a:gd name="connsiteY26" fmla="*/ 1517674 h 1686351"/>
                  <a:gd name="connsiteX27" fmla="*/ 339639 w 1911401"/>
                  <a:gd name="connsiteY27" fmla="*/ 1686351 h 1686351"/>
                  <a:gd name="connsiteX28" fmla="*/ 103026 w 1911401"/>
                  <a:gd name="connsiteY28" fmla="*/ 524240 h 1686351"/>
                  <a:gd name="connsiteX29" fmla="*/ 1017819 w 1911401"/>
                  <a:gd name="connsiteY29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502381 w 1911401"/>
                  <a:gd name="connsiteY8" fmla="*/ 897493 h 1686351"/>
                  <a:gd name="connsiteX9" fmla="*/ 794565 w 1911401"/>
                  <a:gd name="connsiteY9" fmla="*/ 540175 h 1686351"/>
                  <a:gd name="connsiteX10" fmla="*/ 932798 w 1911401"/>
                  <a:gd name="connsiteY10" fmla="*/ 516036 h 1686351"/>
                  <a:gd name="connsiteX11" fmla="*/ 1291783 w 1911401"/>
                  <a:gd name="connsiteY11" fmla="*/ 694250 h 1686351"/>
                  <a:gd name="connsiteX12" fmla="*/ 1293622 w 1911401"/>
                  <a:gd name="connsiteY12" fmla="*/ 1214789 h 1686351"/>
                  <a:gd name="connsiteX13" fmla="*/ 1116859 w 1911401"/>
                  <a:gd name="connsiteY13" fmla="*/ 1085948 h 1686351"/>
                  <a:gd name="connsiteX14" fmla="*/ 1115935 w 1911401"/>
                  <a:gd name="connsiteY14" fmla="*/ 824336 h 1686351"/>
                  <a:gd name="connsiteX15" fmla="*/ 866044 w 1911401"/>
                  <a:gd name="connsiteY15" fmla="*/ 746901 h 1686351"/>
                  <a:gd name="connsiteX16" fmla="*/ 726575 w 1911401"/>
                  <a:gd name="connsiteY16" fmla="*/ 892232 h 1686351"/>
                  <a:gd name="connsiteX17" fmla="*/ 717681 w 1911401"/>
                  <a:gd name="connsiteY17" fmla="*/ 959664 h 1686351"/>
                  <a:gd name="connsiteX18" fmla="*/ 728069 w 1911401"/>
                  <a:gd name="connsiteY18" fmla="*/ 1056567 h 1686351"/>
                  <a:gd name="connsiteX19" fmla="*/ 1204964 w 1911401"/>
                  <a:gd name="connsiteY19" fmla="*/ 1441550 h 1686351"/>
                  <a:gd name="connsiteX20" fmla="*/ 1689160 w 1911401"/>
                  <a:gd name="connsiteY20" fmla="*/ 955770 h 1686351"/>
                  <a:gd name="connsiteX21" fmla="*/ 1690491 w 1911401"/>
                  <a:gd name="connsiteY21" fmla="*/ 955770 h 1686351"/>
                  <a:gd name="connsiteX22" fmla="*/ 1680575 w 1911401"/>
                  <a:gd name="connsiteY22" fmla="*/ 833526 h 1686351"/>
                  <a:gd name="connsiteX23" fmla="*/ 1127879 w 1911401"/>
                  <a:gd name="connsiteY23" fmla="*/ 241185 h 1686351"/>
                  <a:gd name="connsiteX24" fmla="*/ 299899 w 1911401"/>
                  <a:gd name="connsiteY24" fmla="*/ 623872 h 1686351"/>
                  <a:gd name="connsiteX25" fmla="*/ 481882 w 1911401"/>
                  <a:gd name="connsiteY25" fmla="*/ 1517674 h 1686351"/>
                  <a:gd name="connsiteX26" fmla="*/ 339639 w 1911401"/>
                  <a:gd name="connsiteY26" fmla="*/ 1686351 h 1686351"/>
                  <a:gd name="connsiteX27" fmla="*/ 103026 w 1911401"/>
                  <a:gd name="connsiteY27" fmla="*/ 524240 h 1686351"/>
                  <a:gd name="connsiteX28" fmla="*/ 1017819 w 1911401"/>
                  <a:gd name="connsiteY28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17681 w 1911401"/>
                  <a:gd name="connsiteY16" fmla="*/ 959664 h 1686351"/>
                  <a:gd name="connsiteX17" fmla="*/ 728069 w 1911401"/>
                  <a:gd name="connsiteY17" fmla="*/ 1056567 h 1686351"/>
                  <a:gd name="connsiteX18" fmla="*/ 1204964 w 1911401"/>
                  <a:gd name="connsiteY18" fmla="*/ 1441550 h 1686351"/>
                  <a:gd name="connsiteX19" fmla="*/ 1689160 w 1911401"/>
                  <a:gd name="connsiteY19" fmla="*/ 955770 h 1686351"/>
                  <a:gd name="connsiteX20" fmla="*/ 1690491 w 1911401"/>
                  <a:gd name="connsiteY20" fmla="*/ 955770 h 1686351"/>
                  <a:gd name="connsiteX21" fmla="*/ 1680575 w 1911401"/>
                  <a:gd name="connsiteY21" fmla="*/ 833526 h 1686351"/>
                  <a:gd name="connsiteX22" fmla="*/ 1127879 w 1911401"/>
                  <a:gd name="connsiteY22" fmla="*/ 241185 h 1686351"/>
                  <a:gd name="connsiteX23" fmla="*/ 299899 w 1911401"/>
                  <a:gd name="connsiteY23" fmla="*/ 623872 h 1686351"/>
                  <a:gd name="connsiteX24" fmla="*/ 481882 w 1911401"/>
                  <a:gd name="connsiteY24" fmla="*/ 1517674 h 1686351"/>
                  <a:gd name="connsiteX25" fmla="*/ 339639 w 1911401"/>
                  <a:gd name="connsiteY25" fmla="*/ 1686351 h 1686351"/>
                  <a:gd name="connsiteX26" fmla="*/ 103026 w 1911401"/>
                  <a:gd name="connsiteY26" fmla="*/ 524240 h 1686351"/>
                  <a:gd name="connsiteX27" fmla="*/ 1017819 w 1911401"/>
                  <a:gd name="connsiteY27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17681 w 1911401"/>
                  <a:gd name="connsiteY16" fmla="*/ 959664 h 1686351"/>
                  <a:gd name="connsiteX17" fmla="*/ 728069 w 1911401"/>
                  <a:gd name="connsiteY17" fmla="*/ 1056567 h 1686351"/>
                  <a:gd name="connsiteX18" fmla="*/ 1204964 w 1911401"/>
                  <a:gd name="connsiteY18" fmla="*/ 1441550 h 1686351"/>
                  <a:gd name="connsiteX19" fmla="*/ 1689160 w 1911401"/>
                  <a:gd name="connsiteY19" fmla="*/ 955770 h 1686351"/>
                  <a:gd name="connsiteX20" fmla="*/ 1690491 w 1911401"/>
                  <a:gd name="connsiteY20" fmla="*/ 955770 h 1686351"/>
                  <a:gd name="connsiteX21" fmla="*/ 1680575 w 1911401"/>
                  <a:gd name="connsiteY21" fmla="*/ 833526 h 1686351"/>
                  <a:gd name="connsiteX22" fmla="*/ 1127879 w 1911401"/>
                  <a:gd name="connsiteY22" fmla="*/ 241185 h 1686351"/>
                  <a:gd name="connsiteX23" fmla="*/ 299899 w 1911401"/>
                  <a:gd name="connsiteY23" fmla="*/ 623872 h 1686351"/>
                  <a:gd name="connsiteX24" fmla="*/ 481882 w 1911401"/>
                  <a:gd name="connsiteY24" fmla="*/ 1517674 h 1686351"/>
                  <a:gd name="connsiteX25" fmla="*/ 339639 w 1911401"/>
                  <a:gd name="connsiteY25" fmla="*/ 1686351 h 1686351"/>
                  <a:gd name="connsiteX26" fmla="*/ 103026 w 1911401"/>
                  <a:gd name="connsiteY26" fmla="*/ 524240 h 1686351"/>
                  <a:gd name="connsiteX27" fmla="*/ 1017819 w 1911401"/>
                  <a:gd name="connsiteY27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17681 w 1911401"/>
                  <a:gd name="connsiteY16" fmla="*/ 959664 h 1686351"/>
                  <a:gd name="connsiteX17" fmla="*/ 728069 w 1911401"/>
                  <a:gd name="connsiteY17" fmla="*/ 1056567 h 1686351"/>
                  <a:gd name="connsiteX18" fmla="*/ 1204964 w 1911401"/>
                  <a:gd name="connsiteY18" fmla="*/ 1441550 h 1686351"/>
                  <a:gd name="connsiteX19" fmla="*/ 1689160 w 1911401"/>
                  <a:gd name="connsiteY19" fmla="*/ 955770 h 1686351"/>
                  <a:gd name="connsiteX20" fmla="*/ 1690491 w 1911401"/>
                  <a:gd name="connsiteY20" fmla="*/ 955770 h 1686351"/>
                  <a:gd name="connsiteX21" fmla="*/ 1680575 w 1911401"/>
                  <a:gd name="connsiteY21" fmla="*/ 833526 h 1686351"/>
                  <a:gd name="connsiteX22" fmla="*/ 1127879 w 1911401"/>
                  <a:gd name="connsiteY22" fmla="*/ 241185 h 1686351"/>
                  <a:gd name="connsiteX23" fmla="*/ 299899 w 1911401"/>
                  <a:gd name="connsiteY23" fmla="*/ 623872 h 1686351"/>
                  <a:gd name="connsiteX24" fmla="*/ 481882 w 1911401"/>
                  <a:gd name="connsiteY24" fmla="*/ 1517674 h 1686351"/>
                  <a:gd name="connsiteX25" fmla="*/ 339639 w 1911401"/>
                  <a:gd name="connsiteY25" fmla="*/ 1686351 h 1686351"/>
                  <a:gd name="connsiteX26" fmla="*/ 103026 w 1911401"/>
                  <a:gd name="connsiteY26" fmla="*/ 524240 h 1686351"/>
                  <a:gd name="connsiteX27" fmla="*/ 1017819 w 1911401"/>
                  <a:gd name="connsiteY27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911401" h="1686351">
                    <a:moveTo>
                      <a:pt x="1017819" y="2040"/>
                    </a:moveTo>
                    <a:cubicBezTo>
                      <a:pt x="1071624" y="5569"/>
                      <a:pt x="1125706" y="13702"/>
                      <a:pt x="1179556" y="26675"/>
                    </a:cubicBezTo>
                    <a:cubicBezTo>
                      <a:pt x="1610357" y="130460"/>
                      <a:pt x="1913307" y="516775"/>
                      <a:pt x="1911392" y="959897"/>
                    </a:cubicBezTo>
                    <a:lnTo>
                      <a:pt x="1907813" y="959882"/>
                    </a:lnTo>
                    <a:lnTo>
                      <a:pt x="1893968" y="1097512"/>
                    </a:lnTo>
                    <a:cubicBezTo>
                      <a:pt x="1828524" y="1418043"/>
                      <a:pt x="1545509" y="1659506"/>
                      <a:pt x="1205679" y="1660616"/>
                    </a:cubicBezTo>
                    <a:cubicBezTo>
                      <a:pt x="865849" y="1661727"/>
                      <a:pt x="581262" y="1422119"/>
                      <a:pt x="513725" y="1102022"/>
                    </a:cubicBezTo>
                    <a:cubicBezTo>
                      <a:pt x="502801" y="998127"/>
                      <a:pt x="496637" y="965669"/>
                      <a:pt x="502381" y="897493"/>
                    </a:cubicBezTo>
                    <a:cubicBezTo>
                      <a:pt x="524078" y="734767"/>
                      <a:pt x="635664" y="595117"/>
                      <a:pt x="794565" y="540175"/>
                    </a:cubicBezTo>
                    <a:cubicBezTo>
                      <a:pt x="839966" y="524477"/>
                      <a:pt x="886600" y="516603"/>
                      <a:pt x="932798" y="516036"/>
                    </a:cubicBezTo>
                    <a:cubicBezTo>
                      <a:pt x="1071395" y="514334"/>
                      <a:pt x="1206076" y="578393"/>
                      <a:pt x="1291783" y="694250"/>
                    </a:cubicBezTo>
                    <a:cubicBezTo>
                      <a:pt x="1406059" y="848726"/>
                      <a:pt x="1406803" y="1059510"/>
                      <a:pt x="1293622" y="1214789"/>
                    </a:cubicBezTo>
                    <a:lnTo>
                      <a:pt x="1116859" y="1085948"/>
                    </a:lnTo>
                    <a:cubicBezTo>
                      <a:pt x="1173742" y="1007908"/>
                      <a:pt x="1173368" y="901972"/>
                      <a:pt x="1115935" y="824336"/>
                    </a:cubicBezTo>
                    <a:cubicBezTo>
                      <a:pt x="1058502" y="746700"/>
                      <a:pt x="957313" y="715344"/>
                      <a:pt x="866044" y="746901"/>
                    </a:cubicBezTo>
                    <a:cubicBezTo>
                      <a:pt x="797593" y="770569"/>
                      <a:pt x="749890" y="835072"/>
                      <a:pt x="726575" y="892232"/>
                    </a:cubicBezTo>
                    <a:cubicBezTo>
                      <a:pt x="703260" y="949392"/>
                      <a:pt x="715665" y="975595"/>
                      <a:pt x="728069" y="1056567"/>
                    </a:cubicBezTo>
                    <a:cubicBezTo>
                      <a:pt x="774616" y="1277178"/>
                      <a:pt x="970754" y="1442316"/>
                      <a:pt x="1204964" y="1441550"/>
                    </a:cubicBezTo>
                    <a:cubicBezTo>
                      <a:pt x="1472633" y="1440675"/>
                      <a:pt x="1689160" y="1223440"/>
                      <a:pt x="1689160" y="955770"/>
                    </a:cubicBezTo>
                    <a:lnTo>
                      <a:pt x="1690491" y="955770"/>
                    </a:lnTo>
                    <a:lnTo>
                      <a:pt x="1680575" y="833526"/>
                    </a:lnTo>
                    <a:cubicBezTo>
                      <a:pt x="1632433" y="547245"/>
                      <a:pt x="1417799" y="311030"/>
                      <a:pt x="1127879" y="241185"/>
                    </a:cubicBezTo>
                    <a:cubicBezTo>
                      <a:pt x="796541" y="161362"/>
                      <a:pt x="453793" y="319778"/>
                      <a:pt x="299899" y="623872"/>
                    </a:cubicBezTo>
                    <a:cubicBezTo>
                      <a:pt x="146005" y="927966"/>
                      <a:pt x="221339" y="1297962"/>
                      <a:pt x="481882" y="1517674"/>
                    </a:cubicBezTo>
                    <a:lnTo>
                      <a:pt x="339639" y="1686351"/>
                    </a:lnTo>
                    <a:cubicBezTo>
                      <a:pt x="883" y="1400684"/>
                      <a:pt x="-97065" y="919619"/>
                      <a:pt x="103026" y="524240"/>
                    </a:cubicBezTo>
                    <a:cubicBezTo>
                      <a:pt x="278106" y="178283"/>
                      <a:pt x="641182" y="-22658"/>
                      <a:pt x="1017819" y="2040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67" name="フリーフォーム: 図形 366">
                <a:extLst>
                  <a:ext uri="{FF2B5EF4-FFF2-40B4-BE49-F238E27FC236}">
                    <a16:creationId xmlns:a16="http://schemas.microsoft.com/office/drawing/2014/main" id="{6754AB44-39B2-40E7-A0C8-7CE11C48E24E}"/>
                  </a:ext>
                </a:extLst>
              </p:cNvPr>
              <p:cNvSpPr/>
              <p:nvPr/>
            </p:nvSpPr>
            <p:spPr>
              <a:xfrm>
                <a:off x="5234417" y="1407899"/>
                <a:ext cx="230758" cy="203586"/>
              </a:xfrm>
              <a:custGeom>
                <a:avLst/>
                <a:gdLst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498937 w 1911401"/>
                  <a:gd name="connsiteY9" fmla="*/ 964066 h 1686351"/>
                  <a:gd name="connsiteX10" fmla="*/ 498541 w 1911401"/>
                  <a:gd name="connsiteY10" fmla="*/ 960376 h 1686351"/>
                  <a:gd name="connsiteX11" fmla="*/ 499128 w 1911401"/>
                  <a:gd name="connsiteY11" fmla="*/ 960372 h 1686351"/>
                  <a:gd name="connsiteX12" fmla="*/ 502381 w 1911401"/>
                  <a:gd name="connsiteY12" fmla="*/ 897493 h 1686351"/>
                  <a:gd name="connsiteX13" fmla="*/ 794565 w 1911401"/>
                  <a:gd name="connsiteY13" fmla="*/ 540175 h 1686351"/>
                  <a:gd name="connsiteX14" fmla="*/ 932798 w 1911401"/>
                  <a:gd name="connsiteY14" fmla="*/ 516036 h 1686351"/>
                  <a:gd name="connsiteX15" fmla="*/ 1291783 w 1911401"/>
                  <a:gd name="connsiteY15" fmla="*/ 694250 h 1686351"/>
                  <a:gd name="connsiteX16" fmla="*/ 1293622 w 1911401"/>
                  <a:gd name="connsiteY16" fmla="*/ 1214789 h 1686351"/>
                  <a:gd name="connsiteX17" fmla="*/ 1116859 w 1911401"/>
                  <a:gd name="connsiteY17" fmla="*/ 1085948 h 1686351"/>
                  <a:gd name="connsiteX18" fmla="*/ 1115935 w 1911401"/>
                  <a:gd name="connsiteY18" fmla="*/ 824336 h 1686351"/>
                  <a:gd name="connsiteX19" fmla="*/ 866044 w 1911401"/>
                  <a:gd name="connsiteY19" fmla="*/ 746901 h 1686351"/>
                  <a:gd name="connsiteX20" fmla="*/ 726575 w 1911401"/>
                  <a:gd name="connsiteY20" fmla="*/ 892232 h 1686351"/>
                  <a:gd name="connsiteX21" fmla="*/ 717681 w 1911401"/>
                  <a:gd name="connsiteY21" fmla="*/ 959664 h 1686351"/>
                  <a:gd name="connsiteX22" fmla="*/ 728069 w 1911401"/>
                  <a:gd name="connsiteY22" fmla="*/ 1056567 h 1686351"/>
                  <a:gd name="connsiteX23" fmla="*/ 1204964 w 1911401"/>
                  <a:gd name="connsiteY23" fmla="*/ 1441550 h 1686351"/>
                  <a:gd name="connsiteX24" fmla="*/ 1689160 w 1911401"/>
                  <a:gd name="connsiteY24" fmla="*/ 955770 h 1686351"/>
                  <a:gd name="connsiteX25" fmla="*/ 1690491 w 1911401"/>
                  <a:gd name="connsiteY25" fmla="*/ 955770 h 1686351"/>
                  <a:gd name="connsiteX26" fmla="*/ 1680575 w 1911401"/>
                  <a:gd name="connsiteY26" fmla="*/ 833526 h 1686351"/>
                  <a:gd name="connsiteX27" fmla="*/ 1127879 w 1911401"/>
                  <a:gd name="connsiteY27" fmla="*/ 241185 h 1686351"/>
                  <a:gd name="connsiteX28" fmla="*/ 299899 w 1911401"/>
                  <a:gd name="connsiteY28" fmla="*/ 623872 h 1686351"/>
                  <a:gd name="connsiteX29" fmla="*/ 481882 w 1911401"/>
                  <a:gd name="connsiteY29" fmla="*/ 1517674 h 1686351"/>
                  <a:gd name="connsiteX30" fmla="*/ 339639 w 1911401"/>
                  <a:gd name="connsiteY30" fmla="*/ 1686351 h 1686351"/>
                  <a:gd name="connsiteX31" fmla="*/ 103026 w 1911401"/>
                  <a:gd name="connsiteY31" fmla="*/ 524240 h 1686351"/>
                  <a:gd name="connsiteX32" fmla="*/ 1017819 w 1911401"/>
                  <a:gd name="connsiteY32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498937 w 1911401"/>
                  <a:gd name="connsiteY9" fmla="*/ 964066 h 1686351"/>
                  <a:gd name="connsiteX10" fmla="*/ 498541 w 1911401"/>
                  <a:gd name="connsiteY10" fmla="*/ 960376 h 1686351"/>
                  <a:gd name="connsiteX11" fmla="*/ 502381 w 1911401"/>
                  <a:gd name="connsiteY11" fmla="*/ 897493 h 1686351"/>
                  <a:gd name="connsiteX12" fmla="*/ 794565 w 1911401"/>
                  <a:gd name="connsiteY12" fmla="*/ 540175 h 1686351"/>
                  <a:gd name="connsiteX13" fmla="*/ 932798 w 1911401"/>
                  <a:gd name="connsiteY13" fmla="*/ 516036 h 1686351"/>
                  <a:gd name="connsiteX14" fmla="*/ 1291783 w 1911401"/>
                  <a:gd name="connsiteY14" fmla="*/ 694250 h 1686351"/>
                  <a:gd name="connsiteX15" fmla="*/ 1293622 w 1911401"/>
                  <a:gd name="connsiteY15" fmla="*/ 1214789 h 1686351"/>
                  <a:gd name="connsiteX16" fmla="*/ 1116859 w 1911401"/>
                  <a:gd name="connsiteY16" fmla="*/ 1085948 h 1686351"/>
                  <a:gd name="connsiteX17" fmla="*/ 1115935 w 1911401"/>
                  <a:gd name="connsiteY17" fmla="*/ 824336 h 1686351"/>
                  <a:gd name="connsiteX18" fmla="*/ 866044 w 1911401"/>
                  <a:gd name="connsiteY18" fmla="*/ 746901 h 1686351"/>
                  <a:gd name="connsiteX19" fmla="*/ 726575 w 1911401"/>
                  <a:gd name="connsiteY19" fmla="*/ 892232 h 1686351"/>
                  <a:gd name="connsiteX20" fmla="*/ 717681 w 1911401"/>
                  <a:gd name="connsiteY20" fmla="*/ 959664 h 1686351"/>
                  <a:gd name="connsiteX21" fmla="*/ 728069 w 1911401"/>
                  <a:gd name="connsiteY21" fmla="*/ 1056567 h 1686351"/>
                  <a:gd name="connsiteX22" fmla="*/ 1204964 w 1911401"/>
                  <a:gd name="connsiteY22" fmla="*/ 1441550 h 1686351"/>
                  <a:gd name="connsiteX23" fmla="*/ 1689160 w 1911401"/>
                  <a:gd name="connsiteY23" fmla="*/ 955770 h 1686351"/>
                  <a:gd name="connsiteX24" fmla="*/ 1690491 w 1911401"/>
                  <a:gd name="connsiteY24" fmla="*/ 955770 h 1686351"/>
                  <a:gd name="connsiteX25" fmla="*/ 1680575 w 1911401"/>
                  <a:gd name="connsiteY25" fmla="*/ 833526 h 1686351"/>
                  <a:gd name="connsiteX26" fmla="*/ 1127879 w 1911401"/>
                  <a:gd name="connsiteY26" fmla="*/ 241185 h 1686351"/>
                  <a:gd name="connsiteX27" fmla="*/ 299899 w 1911401"/>
                  <a:gd name="connsiteY27" fmla="*/ 623872 h 1686351"/>
                  <a:gd name="connsiteX28" fmla="*/ 481882 w 1911401"/>
                  <a:gd name="connsiteY28" fmla="*/ 1517674 h 1686351"/>
                  <a:gd name="connsiteX29" fmla="*/ 339639 w 1911401"/>
                  <a:gd name="connsiteY29" fmla="*/ 1686351 h 1686351"/>
                  <a:gd name="connsiteX30" fmla="*/ 103026 w 1911401"/>
                  <a:gd name="connsiteY30" fmla="*/ 524240 h 1686351"/>
                  <a:gd name="connsiteX31" fmla="*/ 1017819 w 1911401"/>
                  <a:gd name="connsiteY31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498937 w 1911401"/>
                  <a:gd name="connsiteY9" fmla="*/ 964066 h 1686351"/>
                  <a:gd name="connsiteX10" fmla="*/ 502381 w 1911401"/>
                  <a:gd name="connsiteY10" fmla="*/ 897493 h 1686351"/>
                  <a:gd name="connsiteX11" fmla="*/ 794565 w 1911401"/>
                  <a:gd name="connsiteY11" fmla="*/ 540175 h 1686351"/>
                  <a:gd name="connsiteX12" fmla="*/ 932798 w 1911401"/>
                  <a:gd name="connsiteY12" fmla="*/ 516036 h 1686351"/>
                  <a:gd name="connsiteX13" fmla="*/ 1291783 w 1911401"/>
                  <a:gd name="connsiteY13" fmla="*/ 694250 h 1686351"/>
                  <a:gd name="connsiteX14" fmla="*/ 1293622 w 1911401"/>
                  <a:gd name="connsiteY14" fmla="*/ 1214789 h 1686351"/>
                  <a:gd name="connsiteX15" fmla="*/ 1116859 w 1911401"/>
                  <a:gd name="connsiteY15" fmla="*/ 1085948 h 1686351"/>
                  <a:gd name="connsiteX16" fmla="*/ 1115935 w 1911401"/>
                  <a:gd name="connsiteY16" fmla="*/ 824336 h 1686351"/>
                  <a:gd name="connsiteX17" fmla="*/ 866044 w 1911401"/>
                  <a:gd name="connsiteY17" fmla="*/ 746901 h 1686351"/>
                  <a:gd name="connsiteX18" fmla="*/ 726575 w 1911401"/>
                  <a:gd name="connsiteY18" fmla="*/ 892232 h 1686351"/>
                  <a:gd name="connsiteX19" fmla="*/ 717681 w 1911401"/>
                  <a:gd name="connsiteY19" fmla="*/ 959664 h 1686351"/>
                  <a:gd name="connsiteX20" fmla="*/ 728069 w 1911401"/>
                  <a:gd name="connsiteY20" fmla="*/ 1056567 h 1686351"/>
                  <a:gd name="connsiteX21" fmla="*/ 1204964 w 1911401"/>
                  <a:gd name="connsiteY21" fmla="*/ 1441550 h 1686351"/>
                  <a:gd name="connsiteX22" fmla="*/ 1689160 w 1911401"/>
                  <a:gd name="connsiteY22" fmla="*/ 955770 h 1686351"/>
                  <a:gd name="connsiteX23" fmla="*/ 1690491 w 1911401"/>
                  <a:gd name="connsiteY23" fmla="*/ 955770 h 1686351"/>
                  <a:gd name="connsiteX24" fmla="*/ 1680575 w 1911401"/>
                  <a:gd name="connsiteY24" fmla="*/ 833526 h 1686351"/>
                  <a:gd name="connsiteX25" fmla="*/ 1127879 w 1911401"/>
                  <a:gd name="connsiteY25" fmla="*/ 241185 h 1686351"/>
                  <a:gd name="connsiteX26" fmla="*/ 299899 w 1911401"/>
                  <a:gd name="connsiteY26" fmla="*/ 623872 h 1686351"/>
                  <a:gd name="connsiteX27" fmla="*/ 481882 w 1911401"/>
                  <a:gd name="connsiteY27" fmla="*/ 1517674 h 1686351"/>
                  <a:gd name="connsiteX28" fmla="*/ 339639 w 1911401"/>
                  <a:gd name="connsiteY28" fmla="*/ 1686351 h 1686351"/>
                  <a:gd name="connsiteX29" fmla="*/ 103026 w 1911401"/>
                  <a:gd name="connsiteY29" fmla="*/ 524240 h 1686351"/>
                  <a:gd name="connsiteX30" fmla="*/ 1017819 w 1911401"/>
                  <a:gd name="connsiteY30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498709 w 1911401"/>
                  <a:gd name="connsiteY8" fmla="*/ 968466 h 1686351"/>
                  <a:gd name="connsiteX9" fmla="*/ 502381 w 1911401"/>
                  <a:gd name="connsiteY9" fmla="*/ 897493 h 1686351"/>
                  <a:gd name="connsiteX10" fmla="*/ 794565 w 1911401"/>
                  <a:gd name="connsiteY10" fmla="*/ 540175 h 1686351"/>
                  <a:gd name="connsiteX11" fmla="*/ 932798 w 1911401"/>
                  <a:gd name="connsiteY11" fmla="*/ 516036 h 1686351"/>
                  <a:gd name="connsiteX12" fmla="*/ 1291783 w 1911401"/>
                  <a:gd name="connsiteY12" fmla="*/ 694250 h 1686351"/>
                  <a:gd name="connsiteX13" fmla="*/ 1293622 w 1911401"/>
                  <a:gd name="connsiteY13" fmla="*/ 1214789 h 1686351"/>
                  <a:gd name="connsiteX14" fmla="*/ 1116859 w 1911401"/>
                  <a:gd name="connsiteY14" fmla="*/ 1085948 h 1686351"/>
                  <a:gd name="connsiteX15" fmla="*/ 1115935 w 1911401"/>
                  <a:gd name="connsiteY15" fmla="*/ 824336 h 1686351"/>
                  <a:gd name="connsiteX16" fmla="*/ 866044 w 1911401"/>
                  <a:gd name="connsiteY16" fmla="*/ 746901 h 1686351"/>
                  <a:gd name="connsiteX17" fmla="*/ 726575 w 1911401"/>
                  <a:gd name="connsiteY17" fmla="*/ 892232 h 1686351"/>
                  <a:gd name="connsiteX18" fmla="*/ 717681 w 1911401"/>
                  <a:gd name="connsiteY18" fmla="*/ 959664 h 1686351"/>
                  <a:gd name="connsiteX19" fmla="*/ 728069 w 1911401"/>
                  <a:gd name="connsiteY19" fmla="*/ 1056567 h 1686351"/>
                  <a:gd name="connsiteX20" fmla="*/ 1204964 w 1911401"/>
                  <a:gd name="connsiteY20" fmla="*/ 1441550 h 1686351"/>
                  <a:gd name="connsiteX21" fmla="*/ 1689160 w 1911401"/>
                  <a:gd name="connsiteY21" fmla="*/ 955770 h 1686351"/>
                  <a:gd name="connsiteX22" fmla="*/ 1690491 w 1911401"/>
                  <a:gd name="connsiteY22" fmla="*/ 955770 h 1686351"/>
                  <a:gd name="connsiteX23" fmla="*/ 1680575 w 1911401"/>
                  <a:gd name="connsiteY23" fmla="*/ 833526 h 1686351"/>
                  <a:gd name="connsiteX24" fmla="*/ 1127879 w 1911401"/>
                  <a:gd name="connsiteY24" fmla="*/ 241185 h 1686351"/>
                  <a:gd name="connsiteX25" fmla="*/ 299899 w 1911401"/>
                  <a:gd name="connsiteY25" fmla="*/ 623872 h 1686351"/>
                  <a:gd name="connsiteX26" fmla="*/ 481882 w 1911401"/>
                  <a:gd name="connsiteY26" fmla="*/ 1517674 h 1686351"/>
                  <a:gd name="connsiteX27" fmla="*/ 339639 w 1911401"/>
                  <a:gd name="connsiteY27" fmla="*/ 1686351 h 1686351"/>
                  <a:gd name="connsiteX28" fmla="*/ 103026 w 1911401"/>
                  <a:gd name="connsiteY28" fmla="*/ 524240 h 1686351"/>
                  <a:gd name="connsiteX29" fmla="*/ 1017819 w 1911401"/>
                  <a:gd name="connsiteY29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499406 w 1911401"/>
                  <a:gd name="connsiteY7" fmla="*/ 968446 h 1686351"/>
                  <a:gd name="connsiteX8" fmla="*/ 502381 w 1911401"/>
                  <a:gd name="connsiteY8" fmla="*/ 897493 h 1686351"/>
                  <a:gd name="connsiteX9" fmla="*/ 794565 w 1911401"/>
                  <a:gd name="connsiteY9" fmla="*/ 540175 h 1686351"/>
                  <a:gd name="connsiteX10" fmla="*/ 932798 w 1911401"/>
                  <a:gd name="connsiteY10" fmla="*/ 516036 h 1686351"/>
                  <a:gd name="connsiteX11" fmla="*/ 1291783 w 1911401"/>
                  <a:gd name="connsiteY11" fmla="*/ 694250 h 1686351"/>
                  <a:gd name="connsiteX12" fmla="*/ 1293622 w 1911401"/>
                  <a:gd name="connsiteY12" fmla="*/ 1214789 h 1686351"/>
                  <a:gd name="connsiteX13" fmla="*/ 1116859 w 1911401"/>
                  <a:gd name="connsiteY13" fmla="*/ 1085948 h 1686351"/>
                  <a:gd name="connsiteX14" fmla="*/ 1115935 w 1911401"/>
                  <a:gd name="connsiteY14" fmla="*/ 824336 h 1686351"/>
                  <a:gd name="connsiteX15" fmla="*/ 866044 w 1911401"/>
                  <a:gd name="connsiteY15" fmla="*/ 746901 h 1686351"/>
                  <a:gd name="connsiteX16" fmla="*/ 726575 w 1911401"/>
                  <a:gd name="connsiteY16" fmla="*/ 892232 h 1686351"/>
                  <a:gd name="connsiteX17" fmla="*/ 717681 w 1911401"/>
                  <a:gd name="connsiteY17" fmla="*/ 959664 h 1686351"/>
                  <a:gd name="connsiteX18" fmla="*/ 728069 w 1911401"/>
                  <a:gd name="connsiteY18" fmla="*/ 1056567 h 1686351"/>
                  <a:gd name="connsiteX19" fmla="*/ 1204964 w 1911401"/>
                  <a:gd name="connsiteY19" fmla="*/ 1441550 h 1686351"/>
                  <a:gd name="connsiteX20" fmla="*/ 1689160 w 1911401"/>
                  <a:gd name="connsiteY20" fmla="*/ 955770 h 1686351"/>
                  <a:gd name="connsiteX21" fmla="*/ 1690491 w 1911401"/>
                  <a:gd name="connsiteY21" fmla="*/ 955770 h 1686351"/>
                  <a:gd name="connsiteX22" fmla="*/ 1680575 w 1911401"/>
                  <a:gd name="connsiteY22" fmla="*/ 833526 h 1686351"/>
                  <a:gd name="connsiteX23" fmla="*/ 1127879 w 1911401"/>
                  <a:gd name="connsiteY23" fmla="*/ 241185 h 1686351"/>
                  <a:gd name="connsiteX24" fmla="*/ 299899 w 1911401"/>
                  <a:gd name="connsiteY24" fmla="*/ 623872 h 1686351"/>
                  <a:gd name="connsiteX25" fmla="*/ 481882 w 1911401"/>
                  <a:gd name="connsiteY25" fmla="*/ 1517674 h 1686351"/>
                  <a:gd name="connsiteX26" fmla="*/ 339639 w 1911401"/>
                  <a:gd name="connsiteY26" fmla="*/ 1686351 h 1686351"/>
                  <a:gd name="connsiteX27" fmla="*/ 103026 w 1911401"/>
                  <a:gd name="connsiteY27" fmla="*/ 524240 h 1686351"/>
                  <a:gd name="connsiteX28" fmla="*/ 1017819 w 1911401"/>
                  <a:gd name="connsiteY28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17681 w 1911401"/>
                  <a:gd name="connsiteY16" fmla="*/ 959664 h 1686351"/>
                  <a:gd name="connsiteX17" fmla="*/ 728069 w 1911401"/>
                  <a:gd name="connsiteY17" fmla="*/ 1056567 h 1686351"/>
                  <a:gd name="connsiteX18" fmla="*/ 1204964 w 1911401"/>
                  <a:gd name="connsiteY18" fmla="*/ 1441550 h 1686351"/>
                  <a:gd name="connsiteX19" fmla="*/ 1689160 w 1911401"/>
                  <a:gd name="connsiteY19" fmla="*/ 955770 h 1686351"/>
                  <a:gd name="connsiteX20" fmla="*/ 1690491 w 1911401"/>
                  <a:gd name="connsiteY20" fmla="*/ 955770 h 1686351"/>
                  <a:gd name="connsiteX21" fmla="*/ 1680575 w 1911401"/>
                  <a:gd name="connsiteY21" fmla="*/ 833526 h 1686351"/>
                  <a:gd name="connsiteX22" fmla="*/ 1127879 w 1911401"/>
                  <a:gd name="connsiteY22" fmla="*/ 241185 h 1686351"/>
                  <a:gd name="connsiteX23" fmla="*/ 299899 w 1911401"/>
                  <a:gd name="connsiteY23" fmla="*/ 623872 h 1686351"/>
                  <a:gd name="connsiteX24" fmla="*/ 481882 w 1911401"/>
                  <a:gd name="connsiteY24" fmla="*/ 1517674 h 1686351"/>
                  <a:gd name="connsiteX25" fmla="*/ 339639 w 1911401"/>
                  <a:gd name="connsiteY25" fmla="*/ 1686351 h 1686351"/>
                  <a:gd name="connsiteX26" fmla="*/ 103026 w 1911401"/>
                  <a:gd name="connsiteY26" fmla="*/ 524240 h 1686351"/>
                  <a:gd name="connsiteX27" fmla="*/ 1017819 w 1911401"/>
                  <a:gd name="connsiteY27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17681 w 1911401"/>
                  <a:gd name="connsiteY16" fmla="*/ 959664 h 1686351"/>
                  <a:gd name="connsiteX17" fmla="*/ 728069 w 1911401"/>
                  <a:gd name="connsiteY17" fmla="*/ 1056567 h 1686351"/>
                  <a:gd name="connsiteX18" fmla="*/ 1204964 w 1911401"/>
                  <a:gd name="connsiteY18" fmla="*/ 1441550 h 1686351"/>
                  <a:gd name="connsiteX19" fmla="*/ 1689160 w 1911401"/>
                  <a:gd name="connsiteY19" fmla="*/ 955770 h 1686351"/>
                  <a:gd name="connsiteX20" fmla="*/ 1690491 w 1911401"/>
                  <a:gd name="connsiteY20" fmla="*/ 955770 h 1686351"/>
                  <a:gd name="connsiteX21" fmla="*/ 1680575 w 1911401"/>
                  <a:gd name="connsiteY21" fmla="*/ 833526 h 1686351"/>
                  <a:gd name="connsiteX22" fmla="*/ 1127879 w 1911401"/>
                  <a:gd name="connsiteY22" fmla="*/ 241185 h 1686351"/>
                  <a:gd name="connsiteX23" fmla="*/ 299899 w 1911401"/>
                  <a:gd name="connsiteY23" fmla="*/ 623872 h 1686351"/>
                  <a:gd name="connsiteX24" fmla="*/ 481882 w 1911401"/>
                  <a:gd name="connsiteY24" fmla="*/ 1517674 h 1686351"/>
                  <a:gd name="connsiteX25" fmla="*/ 339639 w 1911401"/>
                  <a:gd name="connsiteY25" fmla="*/ 1686351 h 1686351"/>
                  <a:gd name="connsiteX26" fmla="*/ 103026 w 1911401"/>
                  <a:gd name="connsiteY26" fmla="*/ 524240 h 1686351"/>
                  <a:gd name="connsiteX27" fmla="*/ 1017819 w 1911401"/>
                  <a:gd name="connsiteY27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17681 w 1911401"/>
                  <a:gd name="connsiteY16" fmla="*/ 959664 h 1686351"/>
                  <a:gd name="connsiteX17" fmla="*/ 728069 w 1911401"/>
                  <a:gd name="connsiteY17" fmla="*/ 1056567 h 1686351"/>
                  <a:gd name="connsiteX18" fmla="*/ 1204964 w 1911401"/>
                  <a:gd name="connsiteY18" fmla="*/ 1441550 h 1686351"/>
                  <a:gd name="connsiteX19" fmla="*/ 1689160 w 1911401"/>
                  <a:gd name="connsiteY19" fmla="*/ 955770 h 1686351"/>
                  <a:gd name="connsiteX20" fmla="*/ 1690491 w 1911401"/>
                  <a:gd name="connsiteY20" fmla="*/ 955770 h 1686351"/>
                  <a:gd name="connsiteX21" fmla="*/ 1680575 w 1911401"/>
                  <a:gd name="connsiteY21" fmla="*/ 833526 h 1686351"/>
                  <a:gd name="connsiteX22" fmla="*/ 1127879 w 1911401"/>
                  <a:gd name="connsiteY22" fmla="*/ 241185 h 1686351"/>
                  <a:gd name="connsiteX23" fmla="*/ 299899 w 1911401"/>
                  <a:gd name="connsiteY23" fmla="*/ 623872 h 1686351"/>
                  <a:gd name="connsiteX24" fmla="*/ 481882 w 1911401"/>
                  <a:gd name="connsiteY24" fmla="*/ 1517674 h 1686351"/>
                  <a:gd name="connsiteX25" fmla="*/ 339639 w 1911401"/>
                  <a:gd name="connsiteY25" fmla="*/ 1686351 h 1686351"/>
                  <a:gd name="connsiteX26" fmla="*/ 103026 w 1911401"/>
                  <a:gd name="connsiteY26" fmla="*/ 524240 h 1686351"/>
                  <a:gd name="connsiteX27" fmla="*/ 1017819 w 1911401"/>
                  <a:gd name="connsiteY27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  <a:gd name="connsiteX0" fmla="*/ 1017819 w 1911401"/>
                  <a:gd name="connsiteY0" fmla="*/ 2040 h 1686351"/>
                  <a:gd name="connsiteX1" fmla="*/ 1179556 w 1911401"/>
                  <a:gd name="connsiteY1" fmla="*/ 26675 h 1686351"/>
                  <a:gd name="connsiteX2" fmla="*/ 1911392 w 1911401"/>
                  <a:gd name="connsiteY2" fmla="*/ 959897 h 1686351"/>
                  <a:gd name="connsiteX3" fmla="*/ 1907813 w 1911401"/>
                  <a:gd name="connsiteY3" fmla="*/ 959882 h 1686351"/>
                  <a:gd name="connsiteX4" fmla="*/ 1893968 w 1911401"/>
                  <a:gd name="connsiteY4" fmla="*/ 1097512 h 1686351"/>
                  <a:gd name="connsiteX5" fmla="*/ 1205679 w 1911401"/>
                  <a:gd name="connsiteY5" fmla="*/ 1660616 h 1686351"/>
                  <a:gd name="connsiteX6" fmla="*/ 513725 w 1911401"/>
                  <a:gd name="connsiteY6" fmla="*/ 1102022 h 1686351"/>
                  <a:gd name="connsiteX7" fmla="*/ 502381 w 1911401"/>
                  <a:gd name="connsiteY7" fmla="*/ 897493 h 1686351"/>
                  <a:gd name="connsiteX8" fmla="*/ 794565 w 1911401"/>
                  <a:gd name="connsiteY8" fmla="*/ 540175 h 1686351"/>
                  <a:gd name="connsiteX9" fmla="*/ 932798 w 1911401"/>
                  <a:gd name="connsiteY9" fmla="*/ 516036 h 1686351"/>
                  <a:gd name="connsiteX10" fmla="*/ 1291783 w 1911401"/>
                  <a:gd name="connsiteY10" fmla="*/ 694250 h 1686351"/>
                  <a:gd name="connsiteX11" fmla="*/ 1293622 w 1911401"/>
                  <a:gd name="connsiteY11" fmla="*/ 1214789 h 1686351"/>
                  <a:gd name="connsiteX12" fmla="*/ 1116859 w 1911401"/>
                  <a:gd name="connsiteY12" fmla="*/ 1085948 h 1686351"/>
                  <a:gd name="connsiteX13" fmla="*/ 1115935 w 1911401"/>
                  <a:gd name="connsiteY13" fmla="*/ 824336 h 1686351"/>
                  <a:gd name="connsiteX14" fmla="*/ 866044 w 1911401"/>
                  <a:gd name="connsiteY14" fmla="*/ 746901 h 1686351"/>
                  <a:gd name="connsiteX15" fmla="*/ 726575 w 1911401"/>
                  <a:gd name="connsiteY15" fmla="*/ 892232 h 1686351"/>
                  <a:gd name="connsiteX16" fmla="*/ 728069 w 1911401"/>
                  <a:gd name="connsiteY16" fmla="*/ 1056567 h 1686351"/>
                  <a:gd name="connsiteX17" fmla="*/ 1204964 w 1911401"/>
                  <a:gd name="connsiteY17" fmla="*/ 1441550 h 1686351"/>
                  <a:gd name="connsiteX18" fmla="*/ 1689160 w 1911401"/>
                  <a:gd name="connsiteY18" fmla="*/ 955770 h 1686351"/>
                  <a:gd name="connsiteX19" fmla="*/ 1690491 w 1911401"/>
                  <a:gd name="connsiteY19" fmla="*/ 955770 h 1686351"/>
                  <a:gd name="connsiteX20" fmla="*/ 1680575 w 1911401"/>
                  <a:gd name="connsiteY20" fmla="*/ 833526 h 1686351"/>
                  <a:gd name="connsiteX21" fmla="*/ 1127879 w 1911401"/>
                  <a:gd name="connsiteY21" fmla="*/ 241185 h 1686351"/>
                  <a:gd name="connsiteX22" fmla="*/ 299899 w 1911401"/>
                  <a:gd name="connsiteY22" fmla="*/ 623872 h 1686351"/>
                  <a:gd name="connsiteX23" fmla="*/ 481882 w 1911401"/>
                  <a:gd name="connsiteY23" fmla="*/ 1517674 h 1686351"/>
                  <a:gd name="connsiteX24" fmla="*/ 339639 w 1911401"/>
                  <a:gd name="connsiteY24" fmla="*/ 1686351 h 1686351"/>
                  <a:gd name="connsiteX25" fmla="*/ 103026 w 1911401"/>
                  <a:gd name="connsiteY25" fmla="*/ 524240 h 1686351"/>
                  <a:gd name="connsiteX26" fmla="*/ 1017819 w 1911401"/>
                  <a:gd name="connsiteY26" fmla="*/ 2040 h 16863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911401" h="1686351">
                    <a:moveTo>
                      <a:pt x="1017819" y="2040"/>
                    </a:moveTo>
                    <a:cubicBezTo>
                      <a:pt x="1071624" y="5569"/>
                      <a:pt x="1125706" y="13702"/>
                      <a:pt x="1179556" y="26675"/>
                    </a:cubicBezTo>
                    <a:cubicBezTo>
                      <a:pt x="1610357" y="130460"/>
                      <a:pt x="1913307" y="516775"/>
                      <a:pt x="1911392" y="959897"/>
                    </a:cubicBezTo>
                    <a:lnTo>
                      <a:pt x="1907813" y="959882"/>
                    </a:lnTo>
                    <a:lnTo>
                      <a:pt x="1893968" y="1097512"/>
                    </a:lnTo>
                    <a:cubicBezTo>
                      <a:pt x="1828524" y="1418043"/>
                      <a:pt x="1545509" y="1659506"/>
                      <a:pt x="1205679" y="1660616"/>
                    </a:cubicBezTo>
                    <a:cubicBezTo>
                      <a:pt x="865849" y="1661727"/>
                      <a:pt x="581262" y="1422119"/>
                      <a:pt x="513725" y="1102022"/>
                    </a:cubicBezTo>
                    <a:cubicBezTo>
                      <a:pt x="502801" y="998127"/>
                      <a:pt x="496637" y="965669"/>
                      <a:pt x="502381" y="897493"/>
                    </a:cubicBezTo>
                    <a:cubicBezTo>
                      <a:pt x="524078" y="734767"/>
                      <a:pt x="635664" y="595117"/>
                      <a:pt x="794565" y="540175"/>
                    </a:cubicBezTo>
                    <a:cubicBezTo>
                      <a:pt x="839966" y="524477"/>
                      <a:pt x="886600" y="516603"/>
                      <a:pt x="932798" y="516036"/>
                    </a:cubicBezTo>
                    <a:cubicBezTo>
                      <a:pt x="1071395" y="514334"/>
                      <a:pt x="1206076" y="578393"/>
                      <a:pt x="1291783" y="694250"/>
                    </a:cubicBezTo>
                    <a:cubicBezTo>
                      <a:pt x="1406059" y="848726"/>
                      <a:pt x="1406803" y="1059510"/>
                      <a:pt x="1293622" y="1214789"/>
                    </a:cubicBezTo>
                    <a:lnTo>
                      <a:pt x="1116859" y="1085948"/>
                    </a:lnTo>
                    <a:cubicBezTo>
                      <a:pt x="1173742" y="1007908"/>
                      <a:pt x="1173368" y="901972"/>
                      <a:pt x="1115935" y="824336"/>
                    </a:cubicBezTo>
                    <a:cubicBezTo>
                      <a:pt x="1058502" y="746700"/>
                      <a:pt x="957313" y="715344"/>
                      <a:pt x="866044" y="746901"/>
                    </a:cubicBezTo>
                    <a:cubicBezTo>
                      <a:pt x="797593" y="770569"/>
                      <a:pt x="749890" y="835072"/>
                      <a:pt x="726575" y="892232"/>
                    </a:cubicBezTo>
                    <a:cubicBezTo>
                      <a:pt x="703260" y="949392"/>
                      <a:pt x="715665" y="975595"/>
                      <a:pt x="728069" y="1056567"/>
                    </a:cubicBezTo>
                    <a:cubicBezTo>
                      <a:pt x="774616" y="1277178"/>
                      <a:pt x="970754" y="1442316"/>
                      <a:pt x="1204964" y="1441550"/>
                    </a:cubicBezTo>
                    <a:cubicBezTo>
                      <a:pt x="1472633" y="1440675"/>
                      <a:pt x="1689160" y="1223440"/>
                      <a:pt x="1689160" y="955770"/>
                    </a:cubicBezTo>
                    <a:lnTo>
                      <a:pt x="1690491" y="955770"/>
                    </a:lnTo>
                    <a:lnTo>
                      <a:pt x="1680575" y="833526"/>
                    </a:lnTo>
                    <a:cubicBezTo>
                      <a:pt x="1632433" y="547245"/>
                      <a:pt x="1417799" y="311030"/>
                      <a:pt x="1127879" y="241185"/>
                    </a:cubicBezTo>
                    <a:cubicBezTo>
                      <a:pt x="796541" y="161362"/>
                      <a:pt x="453793" y="319778"/>
                      <a:pt x="299899" y="623872"/>
                    </a:cubicBezTo>
                    <a:cubicBezTo>
                      <a:pt x="146005" y="927966"/>
                      <a:pt x="221339" y="1297962"/>
                      <a:pt x="481882" y="1517674"/>
                    </a:cubicBezTo>
                    <a:lnTo>
                      <a:pt x="339639" y="1686351"/>
                    </a:lnTo>
                    <a:cubicBezTo>
                      <a:pt x="883" y="1400684"/>
                      <a:pt x="-97065" y="919619"/>
                      <a:pt x="103026" y="524240"/>
                    </a:cubicBezTo>
                    <a:cubicBezTo>
                      <a:pt x="278106" y="178283"/>
                      <a:pt x="641182" y="-22658"/>
                      <a:pt x="1017819" y="2040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68" name="月 367">
                <a:extLst>
                  <a:ext uri="{FF2B5EF4-FFF2-40B4-BE49-F238E27FC236}">
                    <a16:creationId xmlns:a16="http://schemas.microsoft.com/office/drawing/2014/main" id="{CB5A278A-BF1A-458F-87A7-3169C798B806}"/>
                  </a:ext>
                </a:extLst>
              </p:cNvPr>
              <p:cNvSpPr/>
              <p:nvPr/>
            </p:nvSpPr>
            <p:spPr>
              <a:xfrm rot="16200000">
                <a:off x="4694897" y="1199647"/>
                <a:ext cx="52813" cy="281131"/>
              </a:xfrm>
              <a:prstGeom prst="moon">
                <a:avLst>
                  <a:gd name="adj" fmla="val 87500"/>
                </a:avLst>
              </a:prstGeom>
              <a:solidFill>
                <a:schemeClr val="tx1">
                  <a:lumMod val="65000"/>
                  <a:lumOff val="3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69" name="月 368">
                <a:extLst>
                  <a:ext uri="{FF2B5EF4-FFF2-40B4-BE49-F238E27FC236}">
                    <a16:creationId xmlns:a16="http://schemas.microsoft.com/office/drawing/2014/main" id="{0AB75736-F0F5-45E8-A832-77B39D9A8AB8}"/>
                  </a:ext>
                </a:extLst>
              </p:cNvPr>
              <p:cNvSpPr/>
              <p:nvPr/>
            </p:nvSpPr>
            <p:spPr>
              <a:xfrm rot="16200000">
                <a:off x="5319243" y="1199649"/>
                <a:ext cx="52815" cy="281131"/>
              </a:xfrm>
              <a:prstGeom prst="moon">
                <a:avLst>
                  <a:gd name="adj" fmla="val 87500"/>
                </a:avLst>
              </a:prstGeom>
              <a:solidFill>
                <a:schemeClr val="tx1">
                  <a:lumMod val="65000"/>
                  <a:lumOff val="3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80392652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pptxe16_マスクで熱中症気味の男性のイラスト</dc:title>
  <dc:subject>pptxe16_マスクで熱中症気味の男性のイラスト</dc:subject>
  <dc:creator>でじけろお</dc:creator>
  <cp:revision>1</cp:revision>
  <dcterms:created xsi:type="dcterms:W3CDTF">2018-05-20T00:31:01Z</dcterms:created>
  <dcterms:modified xsi:type="dcterms:W3CDTF">2020-06-23T07:35:07Z</dcterms:modified>
  <cp:version>1</cp:version>
</cp:coreProperties>
</file>